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8" r:id="rId3"/>
    <p:sldMasterId id="2147483717" r:id="rId4"/>
  </p:sldMasterIdLst>
  <p:notesMasterIdLst>
    <p:notesMasterId r:id="rId24"/>
  </p:notesMasterIdLst>
  <p:sldIdLst>
    <p:sldId id="2650" r:id="rId5"/>
    <p:sldId id="2652" r:id="rId6"/>
    <p:sldId id="2653" r:id="rId7"/>
    <p:sldId id="259" r:id="rId8"/>
    <p:sldId id="2640" r:id="rId9"/>
    <p:sldId id="2641" r:id="rId10"/>
    <p:sldId id="275" r:id="rId11"/>
    <p:sldId id="2642" r:id="rId12"/>
    <p:sldId id="277" r:id="rId13"/>
    <p:sldId id="2651" r:id="rId14"/>
    <p:sldId id="265" r:id="rId15"/>
    <p:sldId id="266" r:id="rId16"/>
    <p:sldId id="2635" r:id="rId17"/>
    <p:sldId id="2649" r:id="rId18"/>
    <p:sldId id="2636" r:id="rId19"/>
    <p:sldId id="2645" r:id="rId20"/>
    <p:sldId id="2643" r:id="rId21"/>
    <p:sldId id="2646" r:id="rId22"/>
    <p:sldId id="513" r:id="rId23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2C1BD0-9C52-45CC-A69D-7F7B087A3F07}" type="datetimeFigureOut">
              <a:rPr lang="en-US" smtClean="0"/>
              <a:t>5/3/2025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63837D-9063-4D48-A79B-3FCCC8E57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444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63837D-9063-4D48-A79B-3FCCC8E5720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517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63837D-9063-4D48-A79B-3FCCC8E5720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8155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63837D-9063-4D48-A79B-3FCCC8E5720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3663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63837D-9063-4D48-A79B-3FCCC8E5720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4823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Kích</a:t>
            </a:r>
            <a:r>
              <a:rPr lang="en-GB" dirty="0"/>
              <a:t> </a:t>
            </a:r>
            <a:r>
              <a:rPr lang="en-GB" dirty="0" err="1"/>
              <a:t>vào</a:t>
            </a:r>
            <a:r>
              <a:rPr lang="en-GB" baseline="0" dirty="0"/>
              <a:t> </a:t>
            </a:r>
            <a:r>
              <a:rPr lang="en-GB" baseline="0" dirty="0" err="1"/>
              <a:t>bông</a:t>
            </a:r>
            <a:r>
              <a:rPr lang="en-GB" baseline="0" dirty="0"/>
              <a:t> </a:t>
            </a:r>
            <a:r>
              <a:rPr lang="en-GB" baseline="0" dirty="0" err="1"/>
              <a:t>hoa</a:t>
            </a:r>
            <a:r>
              <a:rPr lang="en-GB" baseline="0" dirty="0"/>
              <a:t> </a:t>
            </a:r>
            <a:r>
              <a:rPr lang="en-GB" baseline="0" dirty="0" err="1"/>
              <a:t>để</a:t>
            </a:r>
            <a:r>
              <a:rPr lang="en-GB" baseline="0" dirty="0"/>
              <a:t> </a:t>
            </a:r>
            <a:r>
              <a:rPr lang="en-GB" baseline="0" dirty="0" err="1"/>
              <a:t>đến</a:t>
            </a:r>
            <a:r>
              <a:rPr lang="en-GB" baseline="0" dirty="0"/>
              <a:t> slide </a:t>
            </a:r>
            <a:r>
              <a:rPr lang="en-GB" baseline="0" dirty="0" err="1"/>
              <a:t>câu</a:t>
            </a:r>
            <a:r>
              <a:rPr lang="en-GB" baseline="0" dirty="0"/>
              <a:t> </a:t>
            </a:r>
            <a:r>
              <a:rPr lang="en-GB" baseline="0" dirty="0" err="1"/>
              <a:t>hỏi</a:t>
            </a:r>
            <a:r>
              <a:rPr lang="en-GB" baseline="0" dirty="0"/>
              <a:t>. </a:t>
            </a:r>
            <a:r>
              <a:rPr lang="en-GB" baseline="0" dirty="0" err="1"/>
              <a:t>Sau</a:t>
            </a:r>
            <a:r>
              <a:rPr lang="en-GB" baseline="0" dirty="0"/>
              <a:t> </a:t>
            </a:r>
            <a:r>
              <a:rPr lang="en-GB" baseline="0" dirty="0" err="1"/>
              <a:t>khi</a:t>
            </a:r>
            <a:r>
              <a:rPr lang="en-GB" baseline="0" dirty="0"/>
              <a:t> </a:t>
            </a:r>
            <a:r>
              <a:rPr lang="en-GB" baseline="0" dirty="0" err="1"/>
              <a:t>trả</a:t>
            </a:r>
            <a:r>
              <a:rPr lang="en-GB" baseline="0" dirty="0"/>
              <a:t> </a:t>
            </a:r>
            <a:r>
              <a:rPr lang="en-GB" baseline="0" dirty="0" err="1"/>
              <a:t>lời</a:t>
            </a:r>
            <a:r>
              <a:rPr lang="en-GB" baseline="0" dirty="0"/>
              <a:t> </a:t>
            </a:r>
            <a:r>
              <a:rPr lang="en-GB" baseline="0" dirty="0" err="1"/>
              <a:t>xong</a:t>
            </a:r>
            <a:r>
              <a:rPr lang="en-GB" baseline="0" dirty="0"/>
              <a:t> </a:t>
            </a:r>
            <a:r>
              <a:rPr lang="en-GB" baseline="0" dirty="0" err="1"/>
              <a:t>kích</a:t>
            </a:r>
            <a:r>
              <a:rPr lang="en-GB" baseline="0" dirty="0"/>
              <a:t> </a:t>
            </a:r>
            <a:r>
              <a:rPr lang="en-GB" baseline="0" dirty="0" err="1"/>
              <a:t>vào</a:t>
            </a:r>
            <a:r>
              <a:rPr lang="en-GB" baseline="0" dirty="0"/>
              <a:t> </a:t>
            </a:r>
            <a:r>
              <a:rPr lang="en-GB" baseline="0" dirty="0" err="1"/>
              <a:t>hình</a:t>
            </a:r>
            <a:r>
              <a:rPr lang="en-GB" baseline="0" dirty="0"/>
              <a:t> con </a:t>
            </a:r>
            <a:r>
              <a:rPr lang="en-GB" baseline="0" dirty="0" err="1"/>
              <a:t>ong</a:t>
            </a:r>
            <a:r>
              <a:rPr lang="en-GB" baseline="0" dirty="0"/>
              <a:t> </a:t>
            </a:r>
            <a:r>
              <a:rPr lang="en-GB" baseline="0" dirty="0" err="1"/>
              <a:t>gánh</a:t>
            </a:r>
            <a:r>
              <a:rPr lang="en-GB" baseline="0" dirty="0"/>
              <a:t> </a:t>
            </a:r>
            <a:r>
              <a:rPr lang="en-GB" baseline="0" dirty="0" err="1"/>
              <a:t>mật</a:t>
            </a:r>
            <a:r>
              <a:rPr lang="en-GB" baseline="0" dirty="0"/>
              <a:t> </a:t>
            </a:r>
            <a:r>
              <a:rPr lang="en-GB" baseline="0" dirty="0" err="1"/>
              <a:t>để</a:t>
            </a:r>
            <a:r>
              <a:rPr lang="en-GB" baseline="0" dirty="0"/>
              <a:t> quay </a:t>
            </a:r>
            <a:r>
              <a:rPr lang="en-GB" baseline="0" dirty="0" err="1"/>
              <a:t>lại</a:t>
            </a:r>
            <a:r>
              <a:rPr lang="en-GB" baseline="0" dirty="0"/>
              <a:t> </a:t>
            </a:r>
            <a:r>
              <a:rPr lang="en-GB" baseline="0" dirty="0" err="1"/>
              <a:t>silde</a:t>
            </a:r>
            <a:r>
              <a:rPr lang="en-GB" baseline="0" dirty="0"/>
              <a:t> </a:t>
            </a:r>
            <a:r>
              <a:rPr lang="en-GB" baseline="0" dirty="0" err="1"/>
              <a:t>câu</a:t>
            </a:r>
            <a:r>
              <a:rPr lang="en-GB" baseline="0" dirty="0"/>
              <a:t> </a:t>
            </a:r>
            <a:r>
              <a:rPr lang="en-GB" baseline="0" dirty="0" err="1"/>
              <a:t>hỏi</a:t>
            </a:r>
            <a:r>
              <a:rPr lang="en-GB" baseline="0" dirty="0"/>
              <a:t>. </a:t>
            </a:r>
            <a:r>
              <a:rPr lang="en-GB" baseline="0" dirty="0" err="1"/>
              <a:t>Kích</a:t>
            </a:r>
            <a:r>
              <a:rPr lang="en-GB" baseline="0" dirty="0"/>
              <a:t> </a:t>
            </a:r>
            <a:r>
              <a:rPr lang="en-GB" baseline="0" dirty="0" err="1"/>
              <a:t>vào</a:t>
            </a:r>
            <a:r>
              <a:rPr lang="en-GB" baseline="0" dirty="0"/>
              <a:t> </a:t>
            </a:r>
            <a:r>
              <a:rPr lang="en-GB" baseline="0" dirty="0" err="1"/>
              <a:t>hình</a:t>
            </a:r>
            <a:r>
              <a:rPr lang="en-GB" baseline="0" dirty="0"/>
              <a:t> con </a:t>
            </a:r>
            <a:r>
              <a:rPr lang="en-GB" baseline="0" dirty="0" err="1"/>
              <a:t>ong</a:t>
            </a:r>
            <a:r>
              <a:rPr lang="en-GB" baseline="0" dirty="0"/>
              <a:t> </a:t>
            </a:r>
            <a:r>
              <a:rPr lang="en-GB" baseline="0" dirty="0" err="1"/>
              <a:t>trên</a:t>
            </a:r>
            <a:r>
              <a:rPr lang="en-GB" baseline="0" dirty="0"/>
              <a:t> </a:t>
            </a:r>
            <a:r>
              <a:rPr lang="en-GB" baseline="0" dirty="0" err="1"/>
              <a:t>mỗi</a:t>
            </a:r>
            <a:r>
              <a:rPr lang="en-GB" baseline="0" dirty="0"/>
              <a:t> </a:t>
            </a:r>
            <a:r>
              <a:rPr lang="en-GB" baseline="0" dirty="0" err="1"/>
              <a:t>bông</a:t>
            </a:r>
            <a:r>
              <a:rPr lang="en-GB" baseline="0" dirty="0"/>
              <a:t> </a:t>
            </a:r>
            <a:r>
              <a:rPr lang="en-GB" baseline="0" dirty="0" err="1"/>
              <a:t>hoa</a:t>
            </a:r>
            <a:r>
              <a:rPr lang="en-GB" baseline="0" dirty="0"/>
              <a:t> </a:t>
            </a:r>
            <a:r>
              <a:rPr lang="en-GB" baseline="0" dirty="0" err="1"/>
              <a:t>để</a:t>
            </a:r>
            <a:r>
              <a:rPr lang="en-GB" baseline="0" dirty="0"/>
              <a:t> </a:t>
            </a:r>
            <a:r>
              <a:rPr lang="en-GB" baseline="0" dirty="0" err="1"/>
              <a:t>đưa</a:t>
            </a:r>
            <a:r>
              <a:rPr lang="en-GB" baseline="0" dirty="0"/>
              <a:t> </a:t>
            </a:r>
            <a:r>
              <a:rPr lang="en-GB" baseline="0" dirty="0" err="1"/>
              <a:t>mật</a:t>
            </a:r>
            <a:r>
              <a:rPr lang="en-GB" baseline="0" dirty="0"/>
              <a:t> </a:t>
            </a:r>
            <a:r>
              <a:rPr lang="en-GB" baseline="0" dirty="0" err="1"/>
              <a:t>về</a:t>
            </a:r>
            <a:r>
              <a:rPr lang="en-GB" baseline="0" dirty="0"/>
              <a:t> </a:t>
            </a:r>
            <a:r>
              <a:rPr lang="en-GB" baseline="0" dirty="0" err="1"/>
              <a:t>tổ</a:t>
            </a:r>
            <a:r>
              <a:rPr lang="en-GB" baseline="0" dirty="0"/>
              <a:t> </a:t>
            </a:r>
            <a:r>
              <a:rPr lang="en-GB" baseline="0" dirty="0" err="1"/>
              <a:t>và</a:t>
            </a:r>
            <a:r>
              <a:rPr lang="en-GB" baseline="0" dirty="0"/>
              <a:t> </a:t>
            </a:r>
            <a:r>
              <a:rPr lang="en-GB" baseline="0" dirty="0" err="1"/>
              <a:t>cây</a:t>
            </a:r>
            <a:r>
              <a:rPr lang="en-GB" baseline="0" dirty="0"/>
              <a:t> </a:t>
            </a:r>
            <a:r>
              <a:rPr lang="en-GB" baseline="0" dirty="0" err="1"/>
              <a:t>hoa</a:t>
            </a:r>
            <a:r>
              <a:rPr lang="en-GB" baseline="0" dirty="0"/>
              <a:t> </a:t>
            </a:r>
            <a:r>
              <a:rPr lang="en-GB" baseline="0" dirty="0" err="1"/>
              <a:t>biến</a:t>
            </a:r>
            <a:r>
              <a:rPr lang="en-GB" baseline="0" dirty="0"/>
              <a:t> </a:t>
            </a:r>
            <a:r>
              <a:rPr lang="en-GB" baseline="0" dirty="0" err="1"/>
              <a:t>mất</a:t>
            </a:r>
            <a:r>
              <a:rPr lang="en-GB" baseline="0" dirty="0"/>
              <a:t>.. </a:t>
            </a:r>
            <a:r>
              <a:rPr lang="en-GB" baseline="0" dirty="0" err="1"/>
              <a:t>Kích</a:t>
            </a:r>
            <a:r>
              <a:rPr lang="en-GB" baseline="0" dirty="0"/>
              <a:t> </a:t>
            </a:r>
            <a:r>
              <a:rPr lang="en-GB" baseline="0" dirty="0" err="1"/>
              <a:t>vào</a:t>
            </a:r>
            <a:r>
              <a:rPr lang="en-GB" baseline="0" dirty="0"/>
              <a:t> </a:t>
            </a:r>
            <a:r>
              <a:rPr lang="en-GB" baseline="0" dirty="0" err="1"/>
              <a:t>dấu</a:t>
            </a:r>
            <a:r>
              <a:rPr lang="en-GB" baseline="0" dirty="0"/>
              <a:t> </a:t>
            </a:r>
            <a:r>
              <a:rPr lang="en-GB" baseline="0" dirty="0" err="1"/>
              <a:t>mũi</a:t>
            </a:r>
            <a:r>
              <a:rPr lang="en-GB" baseline="0" dirty="0"/>
              <a:t> </a:t>
            </a:r>
            <a:r>
              <a:rPr lang="en-GB" baseline="0" dirty="0" err="1"/>
              <a:t>tên</a:t>
            </a:r>
            <a:r>
              <a:rPr lang="en-GB" baseline="0" dirty="0"/>
              <a:t> ở </a:t>
            </a:r>
            <a:r>
              <a:rPr lang="en-GB" baseline="0" dirty="0" err="1"/>
              <a:t>gốc</a:t>
            </a:r>
            <a:r>
              <a:rPr lang="en-GB" baseline="0" dirty="0"/>
              <a:t> </a:t>
            </a:r>
            <a:r>
              <a:rPr lang="en-GB" baseline="0" dirty="0" err="1"/>
              <a:t>cây</a:t>
            </a:r>
            <a:r>
              <a:rPr lang="en-GB" baseline="0" dirty="0"/>
              <a:t> </a:t>
            </a:r>
            <a:r>
              <a:rPr lang="en-GB" baseline="0" dirty="0" err="1"/>
              <a:t>để</a:t>
            </a:r>
            <a:r>
              <a:rPr lang="en-GB" baseline="0" dirty="0"/>
              <a:t> </a:t>
            </a:r>
            <a:r>
              <a:rPr lang="en-GB" baseline="0" dirty="0" err="1"/>
              <a:t>đến</a:t>
            </a:r>
            <a:r>
              <a:rPr lang="en-GB" baseline="0" dirty="0"/>
              <a:t> slide </a:t>
            </a:r>
            <a:r>
              <a:rPr lang="en-GB" baseline="0" dirty="0" err="1"/>
              <a:t>bài</a:t>
            </a:r>
            <a:r>
              <a:rPr lang="en-GB" baseline="0" dirty="0"/>
              <a:t> </a:t>
            </a:r>
            <a:r>
              <a:rPr lang="en-GB" baseline="0" dirty="0" err="1"/>
              <a:t>mới</a:t>
            </a:r>
            <a:r>
              <a:rPr lang="en-GB" baseline="0" dirty="0"/>
              <a:t>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0B9E4B-DA25-4D59-97C1-3D5DE451318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1594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Kích</a:t>
            </a:r>
            <a:r>
              <a:rPr lang="en-GB" baseline="0" dirty="0"/>
              <a:t> </a:t>
            </a:r>
            <a:r>
              <a:rPr lang="en-GB" baseline="0" dirty="0" err="1"/>
              <a:t>vào</a:t>
            </a:r>
            <a:r>
              <a:rPr lang="en-GB" baseline="0" dirty="0"/>
              <a:t> </a:t>
            </a:r>
            <a:r>
              <a:rPr lang="en-GB" baseline="0" dirty="0" err="1"/>
              <a:t>hình</a:t>
            </a:r>
            <a:r>
              <a:rPr lang="en-GB" baseline="0" dirty="0"/>
              <a:t> con </a:t>
            </a:r>
            <a:r>
              <a:rPr lang="en-GB" baseline="0" dirty="0" err="1"/>
              <a:t>ong</a:t>
            </a:r>
            <a:r>
              <a:rPr lang="en-GB" baseline="0" dirty="0"/>
              <a:t> </a:t>
            </a:r>
            <a:r>
              <a:rPr lang="en-GB" baseline="0" dirty="0" err="1"/>
              <a:t>gánh</a:t>
            </a:r>
            <a:r>
              <a:rPr lang="en-GB" baseline="0" dirty="0"/>
              <a:t> </a:t>
            </a:r>
            <a:r>
              <a:rPr lang="en-GB" baseline="0" dirty="0" err="1"/>
              <a:t>mật</a:t>
            </a:r>
            <a:r>
              <a:rPr lang="en-GB" baseline="0" dirty="0"/>
              <a:t> </a:t>
            </a:r>
            <a:r>
              <a:rPr lang="en-GB" baseline="0" dirty="0" err="1"/>
              <a:t>để</a:t>
            </a:r>
            <a:r>
              <a:rPr lang="en-GB" baseline="0" dirty="0"/>
              <a:t> quay </a:t>
            </a:r>
            <a:r>
              <a:rPr lang="en-GB" baseline="0" dirty="0" err="1"/>
              <a:t>lại</a:t>
            </a:r>
            <a:r>
              <a:rPr lang="en-GB" baseline="0" dirty="0"/>
              <a:t> slide </a:t>
            </a:r>
            <a:r>
              <a:rPr lang="en-GB" baseline="0" dirty="0" err="1"/>
              <a:t>câu</a:t>
            </a:r>
            <a:r>
              <a:rPr lang="en-GB" baseline="0" dirty="0"/>
              <a:t> </a:t>
            </a:r>
            <a:r>
              <a:rPr lang="en-GB" baseline="0" dirty="0" err="1"/>
              <a:t>hỏi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0B9E4B-DA25-4D59-97C1-3D5DE451318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54790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Kích</a:t>
            </a:r>
            <a:r>
              <a:rPr lang="en-GB" baseline="0" dirty="0"/>
              <a:t> </a:t>
            </a:r>
            <a:r>
              <a:rPr lang="en-GB" baseline="0" dirty="0" err="1"/>
              <a:t>vào</a:t>
            </a:r>
            <a:r>
              <a:rPr lang="en-GB" baseline="0" dirty="0"/>
              <a:t> </a:t>
            </a:r>
            <a:r>
              <a:rPr lang="en-GB" baseline="0" dirty="0" err="1"/>
              <a:t>hình</a:t>
            </a:r>
            <a:r>
              <a:rPr lang="en-GB" baseline="0" dirty="0"/>
              <a:t> con </a:t>
            </a:r>
            <a:r>
              <a:rPr lang="en-GB" baseline="0" dirty="0" err="1"/>
              <a:t>ong</a:t>
            </a:r>
            <a:r>
              <a:rPr lang="en-GB" baseline="0" dirty="0"/>
              <a:t> </a:t>
            </a:r>
            <a:r>
              <a:rPr lang="en-GB" baseline="0" dirty="0" err="1"/>
              <a:t>gánh</a:t>
            </a:r>
            <a:r>
              <a:rPr lang="en-GB" baseline="0" dirty="0"/>
              <a:t> </a:t>
            </a:r>
            <a:r>
              <a:rPr lang="en-GB" baseline="0" dirty="0" err="1"/>
              <a:t>mật</a:t>
            </a:r>
            <a:r>
              <a:rPr lang="en-GB" baseline="0" dirty="0"/>
              <a:t> </a:t>
            </a:r>
            <a:r>
              <a:rPr lang="en-GB" baseline="0" dirty="0" err="1"/>
              <a:t>để</a:t>
            </a:r>
            <a:r>
              <a:rPr lang="en-GB" baseline="0" dirty="0"/>
              <a:t> quay </a:t>
            </a:r>
            <a:r>
              <a:rPr lang="en-GB" baseline="0" dirty="0" err="1"/>
              <a:t>lại</a:t>
            </a:r>
            <a:r>
              <a:rPr lang="en-GB" baseline="0" dirty="0"/>
              <a:t> slide </a:t>
            </a:r>
            <a:r>
              <a:rPr lang="en-GB" baseline="0" dirty="0" err="1"/>
              <a:t>câu</a:t>
            </a:r>
            <a:r>
              <a:rPr lang="en-GB" baseline="0" dirty="0"/>
              <a:t> </a:t>
            </a:r>
            <a:r>
              <a:rPr lang="en-GB" baseline="0" dirty="0" err="1"/>
              <a:t>hỏi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0B9E4B-DA25-4D59-97C1-3D5DE451318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84637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Kích</a:t>
            </a:r>
            <a:r>
              <a:rPr lang="en-GB" baseline="0" dirty="0"/>
              <a:t> </a:t>
            </a:r>
            <a:r>
              <a:rPr lang="en-GB" baseline="0" dirty="0" err="1"/>
              <a:t>vào</a:t>
            </a:r>
            <a:r>
              <a:rPr lang="en-GB" baseline="0" dirty="0"/>
              <a:t> </a:t>
            </a:r>
            <a:r>
              <a:rPr lang="en-GB" baseline="0" dirty="0" err="1"/>
              <a:t>hình</a:t>
            </a:r>
            <a:r>
              <a:rPr lang="en-GB" baseline="0" dirty="0"/>
              <a:t> con </a:t>
            </a:r>
            <a:r>
              <a:rPr lang="en-GB" baseline="0" dirty="0" err="1"/>
              <a:t>ong</a:t>
            </a:r>
            <a:r>
              <a:rPr lang="en-GB" baseline="0" dirty="0"/>
              <a:t> </a:t>
            </a:r>
            <a:r>
              <a:rPr lang="en-GB" baseline="0" dirty="0" err="1"/>
              <a:t>gánh</a:t>
            </a:r>
            <a:r>
              <a:rPr lang="en-GB" baseline="0" dirty="0"/>
              <a:t> </a:t>
            </a:r>
            <a:r>
              <a:rPr lang="en-GB" baseline="0" dirty="0" err="1"/>
              <a:t>mật</a:t>
            </a:r>
            <a:r>
              <a:rPr lang="en-GB" baseline="0" dirty="0"/>
              <a:t> </a:t>
            </a:r>
            <a:r>
              <a:rPr lang="en-GB" baseline="0" dirty="0" err="1"/>
              <a:t>để</a:t>
            </a:r>
            <a:r>
              <a:rPr lang="en-GB" baseline="0" dirty="0"/>
              <a:t> quay </a:t>
            </a:r>
            <a:r>
              <a:rPr lang="en-GB" baseline="0" dirty="0" err="1"/>
              <a:t>lại</a:t>
            </a:r>
            <a:r>
              <a:rPr lang="en-GB" baseline="0" dirty="0"/>
              <a:t> slide </a:t>
            </a:r>
            <a:r>
              <a:rPr lang="en-GB" baseline="0" dirty="0" err="1"/>
              <a:t>câu</a:t>
            </a:r>
            <a:r>
              <a:rPr lang="en-GB" baseline="0" dirty="0"/>
              <a:t> </a:t>
            </a:r>
            <a:r>
              <a:rPr lang="en-GB" baseline="0" dirty="0" err="1"/>
              <a:t>hỏi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0B9E4B-DA25-4D59-97C1-3D5DE451318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9833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Kích</a:t>
            </a:r>
            <a:r>
              <a:rPr lang="en-GB" baseline="0" dirty="0"/>
              <a:t> </a:t>
            </a:r>
            <a:r>
              <a:rPr lang="en-GB" baseline="0" dirty="0" err="1"/>
              <a:t>vào</a:t>
            </a:r>
            <a:r>
              <a:rPr lang="en-GB" baseline="0" dirty="0"/>
              <a:t> </a:t>
            </a:r>
            <a:r>
              <a:rPr lang="en-GB" baseline="0" dirty="0" err="1"/>
              <a:t>hình</a:t>
            </a:r>
            <a:r>
              <a:rPr lang="en-GB" baseline="0" dirty="0"/>
              <a:t> con </a:t>
            </a:r>
            <a:r>
              <a:rPr lang="en-GB" baseline="0" dirty="0" err="1"/>
              <a:t>ong</a:t>
            </a:r>
            <a:r>
              <a:rPr lang="en-GB" baseline="0" dirty="0"/>
              <a:t> </a:t>
            </a:r>
            <a:r>
              <a:rPr lang="en-GB" baseline="0" dirty="0" err="1"/>
              <a:t>gánh</a:t>
            </a:r>
            <a:r>
              <a:rPr lang="en-GB" baseline="0" dirty="0"/>
              <a:t> </a:t>
            </a:r>
            <a:r>
              <a:rPr lang="en-GB" baseline="0" dirty="0" err="1"/>
              <a:t>mật</a:t>
            </a:r>
            <a:r>
              <a:rPr lang="en-GB" baseline="0" dirty="0"/>
              <a:t> </a:t>
            </a:r>
            <a:r>
              <a:rPr lang="en-GB" baseline="0" dirty="0" err="1"/>
              <a:t>để</a:t>
            </a:r>
            <a:r>
              <a:rPr lang="en-GB" baseline="0" dirty="0"/>
              <a:t> quay </a:t>
            </a:r>
            <a:r>
              <a:rPr lang="en-GB" baseline="0" dirty="0" err="1"/>
              <a:t>lại</a:t>
            </a:r>
            <a:r>
              <a:rPr lang="en-GB" baseline="0" dirty="0"/>
              <a:t> slide </a:t>
            </a:r>
            <a:r>
              <a:rPr lang="en-GB" baseline="0" dirty="0" err="1"/>
              <a:t>câu</a:t>
            </a:r>
            <a:r>
              <a:rPr lang="en-GB" baseline="0" dirty="0"/>
              <a:t> </a:t>
            </a:r>
            <a:r>
              <a:rPr lang="en-GB" baseline="0" dirty="0" err="1"/>
              <a:t>hỏi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0B9E4B-DA25-4D59-97C1-3D5DE451318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3099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63837D-9063-4D48-A79B-3FCCC8E5720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1478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/>
              <a:t> 0972115126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615796-6FBB-4538-8377-E45EE05153D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0429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63837D-9063-4D48-A79B-3FCCC8E5720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3435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c6c21a602b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c6c21a602b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07022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c6c21a602b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c6c21a602b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9214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c6c21a602b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c6c21a602b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03861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63837D-9063-4D48-A79B-3FCCC8E5720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1694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63837D-9063-4D48-A79B-3FCCC8E5720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0531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63837D-9063-4D48-A79B-3FCCC8E5720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1187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63837D-9063-4D48-A79B-3FCCC8E5720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455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facebook.com/groups/629898828017053" TargetMode="Externa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facebook.com/groups/629898828017053" TargetMode="Externa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4.xml"/><Relationship Id="rId4" Type="http://schemas.openxmlformats.org/officeDocument/2006/relationships/hyperlink" Target="http://bit.ly/2TtBDfr" TargetMode="Externa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96AF7-2ECA-4833-997E-CF30857C8FEF}" type="datetimeFigureOut">
              <a:rPr lang="en-US" smtClean="0"/>
              <a:t>5/3/2025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015772A-1910-4075-AC39-12A0E94CF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275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96AF7-2ECA-4833-997E-CF30857C8FEF}" type="datetimeFigureOut">
              <a:rPr lang="en-US" smtClean="0"/>
              <a:t>5/3/2025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015772A-1910-4075-AC39-12A0E94CF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155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96AF7-2ECA-4833-997E-CF30857C8FEF}" type="datetimeFigureOut">
              <a:rPr lang="en-US" smtClean="0"/>
              <a:t>5/3/2025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015772A-1910-4075-AC39-12A0E94CF77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41725A-66FC-ECC9-D741-C488264DA5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67"/>
          <a:stretch/>
        </p:blipFill>
        <p:spPr>
          <a:xfrm>
            <a:off x="-2253635" y="-811260"/>
            <a:ext cx="2556694" cy="28504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ECB967-163D-97A1-9542-86B164988C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42"/>
          <a:stretch/>
        </p:blipFill>
        <p:spPr>
          <a:xfrm>
            <a:off x="650633" y="6783225"/>
            <a:ext cx="1960710" cy="2212719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29EA2F57-C96A-966D-50AE-CA599802F3D7}"/>
              </a:ext>
            </a:extLst>
          </p:cNvPr>
          <p:cNvSpPr txBox="1"/>
          <p:nvPr userDrawn="1"/>
        </p:nvSpPr>
        <p:spPr>
          <a:xfrm>
            <a:off x="2539171" y="7974020"/>
            <a:ext cx="7283515" cy="106413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5" b="1" dirty="0">
                <a:solidFill>
                  <a:srgbClr val="2C9430"/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MĂNG NON – TÀI LIỆU TIỂU HỌC</a:t>
            </a:r>
          </a:p>
          <a:p>
            <a:pPr marL="0" marR="0" lvl="0" indent="0" algn="ctr" defTabSz="5346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05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Mời</a:t>
            </a:r>
            <a:r>
              <a:rPr lang="en-US" sz="210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5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</a:t>
            </a:r>
            <a:r>
              <a:rPr lang="en-US" sz="210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5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cập</a:t>
            </a:r>
            <a:r>
              <a:rPr lang="en-US" sz="210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105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MĂNG NON- TÀI LIỆU TIỂU HỌC | Facebook</a:t>
            </a:r>
            <a:endParaRPr lang="en-US" sz="2105" dirty="0">
              <a:solidFill>
                <a:srgbClr val="FF0066"/>
              </a:solidFill>
              <a:latin typeface="SVN-Newton" panose="0204060305050602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105" b="1" dirty="0">
                <a:solidFill>
                  <a:srgbClr val="0D4370"/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SĐT ZALO : </a:t>
            </a:r>
            <a:r>
              <a:rPr lang="en-US" sz="2105" b="1" u="sng" dirty="0">
                <a:solidFill>
                  <a:srgbClr val="0D4370"/>
                </a:solidFill>
                <a:latin typeface="SVN-Newton" panose="02040603050506020204" pitchFamily="18" charset="0"/>
              </a:rPr>
              <a:t>0382348780</a:t>
            </a:r>
            <a:r>
              <a:rPr lang="en-US" sz="2105" b="1" dirty="0">
                <a:solidFill>
                  <a:srgbClr val="0D4370"/>
                </a:solidFill>
                <a:latin typeface="SVN-Newton" panose="02040603050506020204" pitchFamily="18" charset="0"/>
              </a:rPr>
              <a:t> - </a:t>
            </a:r>
            <a:r>
              <a:rPr lang="en-US" sz="2105" b="1" u="sng" dirty="0">
                <a:solidFill>
                  <a:srgbClr val="0D4370"/>
                </a:solidFill>
                <a:latin typeface="SVN-Newton" panose="02040603050506020204" pitchFamily="18" charset="0"/>
              </a:rPr>
              <a:t>0984848929</a:t>
            </a:r>
            <a:endParaRPr lang="en-US" sz="2105" b="1" dirty="0">
              <a:solidFill>
                <a:srgbClr val="0D4370"/>
              </a:solidFill>
              <a:latin typeface="SVN-Newton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39CB496-B064-1976-8A73-F5C96C8179F1}"/>
              </a:ext>
            </a:extLst>
          </p:cNvPr>
          <p:cNvSpPr txBox="1">
            <a:spLocks/>
          </p:cNvSpPr>
          <p:nvPr userDrawn="1"/>
        </p:nvSpPr>
        <p:spPr>
          <a:xfrm>
            <a:off x="10432286" y="-739654"/>
            <a:ext cx="2556694" cy="1156798"/>
          </a:xfrm>
          <a:prstGeom prst="rect">
            <a:avLst/>
          </a:prstGeom>
        </p:spPr>
        <p:txBody>
          <a:bodyPr vert="horz" lIns="106934" tIns="53467" rIns="106934" bIns="53467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0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#9Slide07 HoneyCream" pitchFamily="2" charset="0"/>
              </a:rPr>
              <a:t>Măng</a:t>
            </a:r>
            <a:r>
              <a:rPr lang="en-US" sz="1800" b="0" dirty="0">
                <a:solidFill>
                  <a:schemeClr val="tx2">
                    <a:lumMod val="20000"/>
                    <a:lumOff val="80000"/>
                  </a:schemeClr>
                </a:solidFill>
                <a:latin typeface="#9Slide07 HoneyCream" pitchFamily="2" charset="0"/>
              </a:rPr>
              <a:t> Non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2819393-8A5D-E722-6425-C1F457F21F4D}"/>
              </a:ext>
            </a:extLst>
          </p:cNvPr>
          <p:cNvSpPr txBox="1">
            <a:spLocks/>
          </p:cNvSpPr>
          <p:nvPr userDrawn="1"/>
        </p:nvSpPr>
        <p:spPr>
          <a:xfrm>
            <a:off x="455940" y="9080370"/>
            <a:ext cx="2350096" cy="387363"/>
          </a:xfrm>
          <a:prstGeom prst="rect">
            <a:avLst/>
          </a:prstGeom>
        </p:spPr>
        <p:txBody>
          <a:bodyPr vert="horz" lIns="106934" tIns="53467" rIns="106934" bIns="53467" rtlCol="0" anchor="b">
            <a:normAutofit fontScale="6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743" b="0" dirty="0" err="1">
                <a:solidFill>
                  <a:srgbClr val="2C9430"/>
                </a:solidFill>
                <a:latin typeface="#9Slide07 HoneyCream" pitchFamily="2" charset="0"/>
              </a:rPr>
              <a:t>Măng</a:t>
            </a:r>
            <a:r>
              <a:rPr lang="en-US" sz="3743" b="0" dirty="0">
                <a:solidFill>
                  <a:srgbClr val="2C9430"/>
                </a:solidFill>
                <a:latin typeface="#9Slide07 HoneyCream" pitchFamily="2" charset="0"/>
              </a:rPr>
              <a:t> Non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7CE625A-7EB5-37D6-AA98-E6F10E173EFB}"/>
              </a:ext>
            </a:extLst>
          </p:cNvPr>
          <p:cNvSpPr txBox="1">
            <a:spLocks/>
          </p:cNvSpPr>
          <p:nvPr userDrawn="1"/>
        </p:nvSpPr>
        <p:spPr>
          <a:xfrm>
            <a:off x="-668746" y="5662860"/>
            <a:ext cx="2556694" cy="1156798"/>
          </a:xfrm>
          <a:prstGeom prst="rect">
            <a:avLst/>
          </a:prstGeom>
        </p:spPr>
        <p:txBody>
          <a:bodyPr vert="horz" lIns="106934" tIns="53467" rIns="106934" bIns="53467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0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#9Slide07 HoneyCream" pitchFamily="2" charset="0"/>
              </a:rPr>
              <a:t>Măng</a:t>
            </a:r>
            <a:r>
              <a:rPr lang="en-US" sz="1800" b="0" dirty="0">
                <a:solidFill>
                  <a:schemeClr val="tx2">
                    <a:lumMod val="20000"/>
                    <a:lumOff val="80000"/>
                  </a:schemeClr>
                </a:solidFill>
                <a:latin typeface="#9Slide07 HoneyCream" pitchFamily="2" charset="0"/>
              </a:rPr>
              <a:t> Non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185F81-9F4C-9E1A-DA28-FF4DF54F9336}"/>
              </a:ext>
            </a:extLst>
          </p:cNvPr>
          <p:cNvSpPr txBox="1"/>
          <p:nvPr userDrawn="1"/>
        </p:nvSpPr>
        <p:spPr>
          <a:xfrm>
            <a:off x="-2920124" y="1955745"/>
            <a:ext cx="3889672" cy="632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8" b="0" cap="none" spc="0" dirty="0" err="1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#9Slide07 HoneyCream" pitchFamily="2" charset="0"/>
                <a:cs typeface="#9Slide05 Bodega Script" pitchFamily="2" charset="0"/>
              </a:rPr>
              <a:t>Măng</a:t>
            </a:r>
            <a:r>
              <a:rPr lang="en-US" sz="3508" b="0" cap="none" spc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#9Slide07 HoneyCream" pitchFamily="2" charset="0"/>
                <a:cs typeface="#9Slide05 Bodega Script" pitchFamily="2" charset="0"/>
              </a:rPr>
              <a:t> Non</a:t>
            </a:r>
            <a:endParaRPr lang="id-ID" sz="3508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#9Slide07 HoneyCream" pitchFamily="2" charset="0"/>
              <a:cs typeface="#9Slide05 Bodega Script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E93520-6E9F-4C6B-1BDC-F5F4B404C88B}"/>
              </a:ext>
            </a:extLst>
          </p:cNvPr>
          <p:cNvSpPr txBox="1"/>
          <p:nvPr userDrawn="1"/>
        </p:nvSpPr>
        <p:spPr>
          <a:xfrm>
            <a:off x="1630988" y="7353444"/>
            <a:ext cx="10284198" cy="578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802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Sản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phẩm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của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Măng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 Non – </a:t>
            </a: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Tài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liệu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Tiểu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học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.</a:t>
            </a:r>
          </a:p>
          <a:p>
            <a:pPr marL="0" marR="0" lvl="0" indent="0" algn="ctr" defTabSz="802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Nghiêm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cấm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buôn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bán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, </a:t>
            </a: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sao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chép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và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chỉnh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sửa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để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thu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lợi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nhuận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9306272" y="6858000"/>
            <a:ext cx="2885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UTM Aquarelle" panose="02040603050506020204" pitchFamily="18" charset="0"/>
              </a:rPr>
              <a:t>By </a:t>
            </a:r>
            <a:r>
              <a:rPr lang="en-US" sz="2800" dirty="0" err="1">
                <a:latin typeface="UTM Aquarelle" panose="02040603050506020204" pitchFamily="18" charset="0"/>
              </a:rPr>
              <a:t>Phước</a:t>
            </a:r>
            <a:r>
              <a:rPr lang="en-US" sz="2800" baseline="0" dirty="0">
                <a:latin typeface="UTM Aquarelle" panose="02040603050506020204" pitchFamily="18" charset="0"/>
              </a:rPr>
              <a:t> </a:t>
            </a:r>
            <a:r>
              <a:rPr lang="en-US" sz="2800" baseline="0" dirty="0" err="1">
                <a:latin typeface="UTM Aquarelle" panose="02040603050506020204" pitchFamily="18" charset="0"/>
              </a:rPr>
              <a:t>Trang</a:t>
            </a:r>
            <a:endParaRPr lang="en-US" sz="2800" dirty="0">
              <a:latin typeface="UTM Aquarelle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17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repeatCount="indefinite" accel="7000" decel="14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5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96AF7-2ECA-4833-997E-CF30857C8FEF}" type="datetimeFigureOut">
              <a:rPr lang="en-US" smtClean="0"/>
              <a:t>5/3/2025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015772A-1910-4075-AC39-12A0E94CF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789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96AF7-2ECA-4833-997E-CF30857C8FEF}" type="datetimeFigureOut">
              <a:rPr lang="en-US" smtClean="0"/>
              <a:t>5/3/2025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015772A-1910-4075-AC39-12A0E94CF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044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96AF7-2ECA-4833-997E-CF30857C8FEF}" type="datetimeFigureOut">
              <a:rPr lang="en-US" smtClean="0"/>
              <a:t>5/3/2025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015772A-1910-4075-AC39-12A0E94CF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344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7679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96AF7-2ECA-4833-997E-CF30857C8FEF}" type="datetimeFigureOut">
              <a:rPr lang="en-US" smtClean="0"/>
              <a:t>5/3/2025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015772A-1910-4075-AC39-12A0E94CF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32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96AF7-2ECA-4833-997E-CF30857C8FEF}" type="datetimeFigureOut">
              <a:rPr lang="en-US" smtClean="0"/>
              <a:t>5/3/2025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015772A-1910-4075-AC39-12A0E94CF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024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96AF7-2ECA-4833-997E-CF30857C8FEF}" type="datetimeFigureOut">
              <a:rPr lang="en-US" smtClean="0"/>
              <a:t>5/3/2025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015772A-1910-4075-AC39-12A0E94CF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400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96AF7-2ECA-4833-997E-CF30857C8FEF}" type="datetimeFigureOut">
              <a:rPr lang="en-US" smtClean="0"/>
              <a:t>5/3/2025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015772A-1910-4075-AC39-12A0E94CF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501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96AF7-2ECA-4833-997E-CF30857C8FEF}" type="datetimeFigureOut">
              <a:rPr lang="en-US" smtClean="0"/>
              <a:t>5/3/2025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015772A-1910-4075-AC39-12A0E94CF77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41725A-66FC-ECC9-D741-C488264DA5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67"/>
          <a:stretch/>
        </p:blipFill>
        <p:spPr>
          <a:xfrm>
            <a:off x="-2253635" y="-811260"/>
            <a:ext cx="2556694" cy="28504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ECB967-163D-97A1-9542-86B164988C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42"/>
          <a:stretch/>
        </p:blipFill>
        <p:spPr>
          <a:xfrm>
            <a:off x="650633" y="6783225"/>
            <a:ext cx="1960710" cy="2212719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29EA2F57-C96A-966D-50AE-CA599802F3D7}"/>
              </a:ext>
            </a:extLst>
          </p:cNvPr>
          <p:cNvSpPr txBox="1"/>
          <p:nvPr userDrawn="1"/>
        </p:nvSpPr>
        <p:spPr>
          <a:xfrm>
            <a:off x="2539171" y="7974020"/>
            <a:ext cx="7283515" cy="106413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5" b="1" dirty="0">
                <a:solidFill>
                  <a:srgbClr val="2C9430"/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MĂNG NON – TÀI LIỆU TIỂU HỌC</a:t>
            </a:r>
          </a:p>
          <a:p>
            <a:pPr marL="0" marR="0" lvl="0" indent="0" algn="ctr" defTabSz="5346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05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Mời</a:t>
            </a:r>
            <a:r>
              <a:rPr lang="en-US" sz="210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5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</a:t>
            </a:r>
            <a:r>
              <a:rPr lang="en-US" sz="210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5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cập</a:t>
            </a:r>
            <a:r>
              <a:rPr lang="en-US" sz="210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105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MĂNG NON- TÀI LIỆU TIỂU HỌC | Facebook</a:t>
            </a:r>
            <a:endParaRPr lang="en-US" sz="2105" dirty="0">
              <a:solidFill>
                <a:srgbClr val="FF0066"/>
              </a:solidFill>
              <a:latin typeface="SVN-Newton" panose="0204060305050602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105" b="1" dirty="0">
                <a:solidFill>
                  <a:srgbClr val="0D4370"/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SĐT ZALO : </a:t>
            </a:r>
            <a:r>
              <a:rPr lang="en-US" sz="2105" b="1" u="sng" dirty="0">
                <a:solidFill>
                  <a:srgbClr val="0D4370"/>
                </a:solidFill>
                <a:latin typeface="SVN-Newton" panose="02040603050506020204" pitchFamily="18" charset="0"/>
              </a:rPr>
              <a:t>0382348780</a:t>
            </a:r>
            <a:r>
              <a:rPr lang="en-US" sz="2105" b="1" dirty="0">
                <a:solidFill>
                  <a:srgbClr val="0D4370"/>
                </a:solidFill>
                <a:latin typeface="SVN-Newton" panose="02040603050506020204" pitchFamily="18" charset="0"/>
              </a:rPr>
              <a:t> - </a:t>
            </a:r>
            <a:r>
              <a:rPr lang="en-US" sz="2105" b="1" u="sng" dirty="0">
                <a:solidFill>
                  <a:srgbClr val="0D4370"/>
                </a:solidFill>
                <a:latin typeface="SVN-Newton" panose="02040603050506020204" pitchFamily="18" charset="0"/>
              </a:rPr>
              <a:t>0984848929</a:t>
            </a:r>
            <a:endParaRPr lang="en-US" sz="2105" b="1" dirty="0">
              <a:solidFill>
                <a:srgbClr val="0D4370"/>
              </a:solidFill>
              <a:latin typeface="SVN-Newton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39CB496-B064-1976-8A73-F5C96C8179F1}"/>
              </a:ext>
            </a:extLst>
          </p:cNvPr>
          <p:cNvSpPr txBox="1">
            <a:spLocks/>
          </p:cNvSpPr>
          <p:nvPr userDrawn="1"/>
        </p:nvSpPr>
        <p:spPr>
          <a:xfrm>
            <a:off x="10432286" y="-739654"/>
            <a:ext cx="2556694" cy="1156798"/>
          </a:xfrm>
          <a:prstGeom prst="rect">
            <a:avLst/>
          </a:prstGeom>
        </p:spPr>
        <p:txBody>
          <a:bodyPr vert="horz" lIns="106934" tIns="53467" rIns="106934" bIns="53467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0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#9Slide07 HoneyCream" pitchFamily="2" charset="0"/>
              </a:rPr>
              <a:t>Măng</a:t>
            </a:r>
            <a:r>
              <a:rPr lang="en-US" sz="1800" b="0" dirty="0">
                <a:solidFill>
                  <a:schemeClr val="tx2">
                    <a:lumMod val="20000"/>
                    <a:lumOff val="80000"/>
                  </a:schemeClr>
                </a:solidFill>
                <a:latin typeface="#9Slide07 HoneyCream" pitchFamily="2" charset="0"/>
              </a:rPr>
              <a:t> Non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2819393-8A5D-E722-6425-C1F457F21F4D}"/>
              </a:ext>
            </a:extLst>
          </p:cNvPr>
          <p:cNvSpPr txBox="1">
            <a:spLocks/>
          </p:cNvSpPr>
          <p:nvPr userDrawn="1"/>
        </p:nvSpPr>
        <p:spPr>
          <a:xfrm>
            <a:off x="455940" y="9080370"/>
            <a:ext cx="2350096" cy="387363"/>
          </a:xfrm>
          <a:prstGeom prst="rect">
            <a:avLst/>
          </a:prstGeom>
        </p:spPr>
        <p:txBody>
          <a:bodyPr vert="horz" lIns="106934" tIns="53467" rIns="106934" bIns="53467" rtlCol="0" anchor="b">
            <a:normAutofit fontScale="6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743" b="0" dirty="0" err="1">
                <a:solidFill>
                  <a:srgbClr val="2C9430"/>
                </a:solidFill>
                <a:latin typeface="#9Slide07 HoneyCream" pitchFamily="2" charset="0"/>
              </a:rPr>
              <a:t>Măng</a:t>
            </a:r>
            <a:r>
              <a:rPr lang="en-US" sz="3743" b="0" dirty="0">
                <a:solidFill>
                  <a:srgbClr val="2C9430"/>
                </a:solidFill>
                <a:latin typeface="#9Slide07 HoneyCream" pitchFamily="2" charset="0"/>
              </a:rPr>
              <a:t> Non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7CE625A-7EB5-37D6-AA98-E6F10E173EFB}"/>
              </a:ext>
            </a:extLst>
          </p:cNvPr>
          <p:cNvSpPr txBox="1">
            <a:spLocks/>
          </p:cNvSpPr>
          <p:nvPr userDrawn="1"/>
        </p:nvSpPr>
        <p:spPr>
          <a:xfrm>
            <a:off x="-668746" y="5662860"/>
            <a:ext cx="2556694" cy="1156798"/>
          </a:xfrm>
          <a:prstGeom prst="rect">
            <a:avLst/>
          </a:prstGeom>
        </p:spPr>
        <p:txBody>
          <a:bodyPr vert="horz" lIns="106934" tIns="53467" rIns="106934" bIns="53467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0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#9Slide07 HoneyCream" pitchFamily="2" charset="0"/>
              </a:rPr>
              <a:t>Măng</a:t>
            </a:r>
            <a:r>
              <a:rPr lang="en-US" sz="1800" b="0" dirty="0">
                <a:solidFill>
                  <a:schemeClr val="tx2">
                    <a:lumMod val="20000"/>
                    <a:lumOff val="80000"/>
                  </a:schemeClr>
                </a:solidFill>
                <a:latin typeface="#9Slide07 HoneyCream" pitchFamily="2" charset="0"/>
              </a:rPr>
              <a:t> Non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185F81-9F4C-9E1A-DA28-FF4DF54F9336}"/>
              </a:ext>
            </a:extLst>
          </p:cNvPr>
          <p:cNvSpPr txBox="1"/>
          <p:nvPr userDrawn="1"/>
        </p:nvSpPr>
        <p:spPr>
          <a:xfrm>
            <a:off x="-2920124" y="1955745"/>
            <a:ext cx="3889672" cy="632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8" b="0" cap="none" spc="0" dirty="0" err="1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#9Slide07 HoneyCream" pitchFamily="2" charset="0"/>
                <a:cs typeface="#9Slide05 Bodega Script" pitchFamily="2" charset="0"/>
              </a:rPr>
              <a:t>Măng</a:t>
            </a:r>
            <a:r>
              <a:rPr lang="en-US" sz="3508" b="0" cap="none" spc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#9Slide07 HoneyCream" pitchFamily="2" charset="0"/>
                <a:cs typeface="#9Slide05 Bodega Script" pitchFamily="2" charset="0"/>
              </a:rPr>
              <a:t> Non</a:t>
            </a:r>
            <a:endParaRPr lang="id-ID" sz="3508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#9Slide07 HoneyCream" pitchFamily="2" charset="0"/>
              <a:cs typeface="#9Slide05 Bodega Script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E93520-6E9F-4C6B-1BDC-F5F4B404C88B}"/>
              </a:ext>
            </a:extLst>
          </p:cNvPr>
          <p:cNvSpPr txBox="1"/>
          <p:nvPr userDrawn="1"/>
        </p:nvSpPr>
        <p:spPr>
          <a:xfrm>
            <a:off x="1630988" y="7353444"/>
            <a:ext cx="10284198" cy="578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802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Sản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phẩm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của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Măng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 Non – </a:t>
            </a: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Tài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liệu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Tiểu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học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.</a:t>
            </a:r>
          </a:p>
          <a:p>
            <a:pPr marL="0" marR="0" lvl="0" indent="0" algn="ctr" defTabSz="802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Nghiêm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cấm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buôn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bán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, </a:t>
            </a: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sao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chép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và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chỉnh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sửa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để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thu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lợi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1579" b="1" dirty="0" err="1">
                <a:solidFill>
                  <a:srgbClr val="C00000"/>
                </a:solidFill>
                <a:latin typeface="UTM Avo" panose="02040603050506020204" pitchFamily="18" charset="0"/>
              </a:rPr>
              <a:t>nhuận</a:t>
            </a:r>
            <a:r>
              <a:rPr lang="en-US" sz="1579" b="1" dirty="0">
                <a:solidFill>
                  <a:srgbClr val="C00000"/>
                </a:solidFill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9306272" y="6858000"/>
            <a:ext cx="2885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UTM Aquarelle" panose="02040603050506020204" pitchFamily="18" charset="0"/>
              </a:rPr>
              <a:t>By </a:t>
            </a:r>
            <a:r>
              <a:rPr lang="en-US" sz="2800" dirty="0" err="1">
                <a:latin typeface="UTM Aquarelle" panose="02040603050506020204" pitchFamily="18" charset="0"/>
              </a:rPr>
              <a:t>Phước</a:t>
            </a:r>
            <a:r>
              <a:rPr lang="en-US" sz="2800" baseline="0" dirty="0">
                <a:latin typeface="UTM Aquarelle" panose="02040603050506020204" pitchFamily="18" charset="0"/>
              </a:rPr>
              <a:t> </a:t>
            </a:r>
            <a:r>
              <a:rPr lang="en-US" sz="2800" baseline="0" dirty="0" err="1">
                <a:latin typeface="UTM Aquarelle" panose="02040603050506020204" pitchFamily="18" charset="0"/>
              </a:rPr>
              <a:t>Trang</a:t>
            </a:r>
            <a:endParaRPr lang="en-US" sz="2800" dirty="0">
              <a:latin typeface="UTM Aquarelle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024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repeatCount="indefinite" accel="7000" decel="14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5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04924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EE01DE-8780-4724-9C1D-249EA54201D3}" type="datetimeFigureOut">
              <a:rPr lang="en-GB" smtClean="0"/>
              <a:t>03/05/2025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CA8C2F-7D96-4CE8-A602-27B0938532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35624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EE01DE-8780-4724-9C1D-249EA54201D3}" type="datetimeFigureOut">
              <a:rPr lang="en-GB" smtClean="0"/>
              <a:t>03/05/2025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CA8C2F-7D96-4CE8-A602-27B0938532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22178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EE01DE-8780-4724-9C1D-249EA54201D3}" type="datetimeFigureOut">
              <a:rPr lang="en-GB" smtClean="0"/>
              <a:t>03/05/2025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CA8C2F-7D96-4CE8-A602-27B0938532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1153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EE01DE-8780-4724-9C1D-249EA54201D3}" type="datetimeFigureOut">
              <a:rPr lang="en-GB" smtClean="0"/>
              <a:t>03/05/2025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CA8C2F-7D96-4CE8-A602-27B0938532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542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EE01DE-8780-4724-9C1D-249EA54201D3}" type="datetimeFigureOut">
              <a:rPr lang="en-GB" smtClean="0"/>
              <a:t>03/05/2025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CA8C2F-7D96-4CE8-A602-27B0938532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16265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EE01DE-8780-4724-9C1D-249EA54201D3}" type="datetimeFigureOut">
              <a:rPr lang="en-GB" smtClean="0"/>
              <a:t>03/05/2025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CA8C2F-7D96-4CE8-A602-27B0938532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9635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EE01DE-8780-4724-9C1D-249EA54201D3}" type="datetimeFigureOut">
              <a:rPr lang="en-GB" smtClean="0"/>
              <a:t>03/05/2025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CA8C2F-7D96-4CE8-A602-27B0938532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95770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EE01DE-8780-4724-9C1D-249EA54201D3}" type="datetimeFigureOut">
              <a:rPr lang="en-GB" smtClean="0"/>
              <a:t>03/05/2025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CA8C2F-7D96-4CE8-A602-27B0938532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85166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EE01DE-8780-4724-9C1D-249EA54201D3}" type="datetimeFigureOut">
              <a:rPr lang="en-GB" smtClean="0"/>
              <a:t>03/05/2025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CA8C2F-7D96-4CE8-A602-27B0938532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2778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EE01DE-8780-4724-9C1D-249EA54201D3}" type="datetimeFigureOut">
              <a:rPr lang="en-GB" smtClean="0"/>
              <a:t>03/05/2025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CA8C2F-7D96-4CE8-A602-27B0938532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5951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EE01DE-8780-4724-9C1D-249EA54201D3}" type="datetimeFigureOut">
              <a:rPr lang="en-GB" smtClean="0"/>
              <a:t>03/05/2025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CA8C2F-7D96-4CE8-A602-27B0938532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62740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8972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 userDrawn="1">
  <p:cSld name="Title and three columns"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p14"/>
          <p:cNvSpPr/>
          <p:nvPr/>
        </p:nvSpPr>
        <p:spPr>
          <a:xfrm>
            <a:off x="8502319" y="311468"/>
            <a:ext cx="277292" cy="277237"/>
          </a:xfrm>
          <a:custGeom>
            <a:avLst/>
            <a:gdLst/>
            <a:ahLst/>
            <a:cxnLst/>
            <a:rect l="l" t="t" r="r" b="b"/>
            <a:pathLst>
              <a:path w="5011" h="5010" extrusionOk="0">
                <a:moveTo>
                  <a:pt x="2484" y="0"/>
                </a:moveTo>
                <a:lnTo>
                  <a:pt x="2013" y="1070"/>
                </a:lnTo>
                <a:lnTo>
                  <a:pt x="1842" y="1413"/>
                </a:lnTo>
                <a:lnTo>
                  <a:pt x="1628" y="1627"/>
                </a:lnTo>
                <a:lnTo>
                  <a:pt x="1371" y="1841"/>
                </a:lnTo>
                <a:lnTo>
                  <a:pt x="1028" y="2012"/>
                </a:lnTo>
                <a:lnTo>
                  <a:pt x="1" y="2526"/>
                </a:lnTo>
                <a:lnTo>
                  <a:pt x="1028" y="2997"/>
                </a:lnTo>
                <a:lnTo>
                  <a:pt x="1371" y="3168"/>
                </a:lnTo>
                <a:lnTo>
                  <a:pt x="1628" y="3382"/>
                </a:lnTo>
                <a:lnTo>
                  <a:pt x="1842" y="3639"/>
                </a:lnTo>
                <a:lnTo>
                  <a:pt x="2013" y="3982"/>
                </a:lnTo>
                <a:lnTo>
                  <a:pt x="2484" y="5009"/>
                </a:lnTo>
                <a:lnTo>
                  <a:pt x="2955" y="3982"/>
                </a:lnTo>
                <a:lnTo>
                  <a:pt x="3169" y="3639"/>
                </a:lnTo>
                <a:lnTo>
                  <a:pt x="3383" y="3382"/>
                </a:lnTo>
                <a:lnTo>
                  <a:pt x="3597" y="3168"/>
                </a:lnTo>
                <a:lnTo>
                  <a:pt x="3940" y="2997"/>
                </a:lnTo>
                <a:lnTo>
                  <a:pt x="5010" y="2526"/>
                </a:lnTo>
                <a:lnTo>
                  <a:pt x="3940" y="2012"/>
                </a:lnTo>
                <a:lnTo>
                  <a:pt x="3597" y="1841"/>
                </a:lnTo>
                <a:lnTo>
                  <a:pt x="3383" y="1627"/>
                </a:lnTo>
                <a:lnTo>
                  <a:pt x="3169" y="1413"/>
                </a:lnTo>
                <a:lnTo>
                  <a:pt x="2955" y="1070"/>
                </a:lnTo>
                <a:lnTo>
                  <a:pt x="2484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5" name="Google Shape;985;p14"/>
          <p:cNvSpPr/>
          <p:nvPr/>
        </p:nvSpPr>
        <p:spPr>
          <a:xfrm>
            <a:off x="586919" y="6035236"/>
            <a:ext cx="277292" cy="277237"/>
          </a:xfrm>
          <a:custGeom>
            <a:avLst/>
            <a:gdLst/>
            <a:ahLst/>
            <a:cxnLst/>
            <a:rect l="l" t="t" r="r" b="b"/>
            <a:pathLst>
              <a:path w="5011" h="5010" extrusionOk="0">
                <a:moveTo>
                  <a:pt x="2484" y="0"/>
                </a:moveTo>
                <a:lnTo>
                  <a:pt x="2013" y="1070"/>
                </a:lnTo>
                <a:lnTo>
                  <a:pt x="1842" y="1413"/>
                </a:lnTo>
                <a:lnTo>
                  <a:pt x="1628" y="1627"/>
                </a:lnTo>
                <a:lnTo>
                  <a:pt x="1371" y="1841"/>
                </a:lnTo>
                <a:lnTo>
                  <a:pt x="1028" y="2012"/>
                </a:lnTo>
                <a:lnTo>
                  <a:pt x="1" y="2526"/>
                </a:lnTo>
                <a:lnTo>
                  <a:pt x="1028" y="2997"/>
                </a:lnTo>
                <a:lnTo>
                  <a:pt x="1371" y="3168"/>
                </a:lnTo>
                <a:lnTo>
                  <a:pt x="1628" y="3382"/>
                </a:lnTo>
                <a:lnTo>
                  <a:pt x="1842" y="3639"/>
                </a:lnTo>
                <a:lnTo>
                  <a:pt x="2013" y="3982"/>
                </a:lnTo>
                <a:lnTo>
                  <a:pt x="2484" y="5009"/>
                </a:lnTo>
                <a:lnTo>
                  <a:pt x="2955" y="3982"/>
                </a:lnTo>
                <a:lnTo>
                  <a:pt x="3169" y="3639"/>
                </a:lnTo>
                <a:lnTo>
                  <a:pt x="3383" y="3382"/>
                </a:lnTo>
                <a:lnTo>
                  <a:pt x="3597" y="3168"/>
                </a:lnTo>
                <a:lnTo>
                  <a:pt x="3940" y="2997"/>
                </a:lnTo>
                <a:lnTo>
                  <a:pt x="5010" y="2526"/>
                </a:lnTo>
                <a:lnTo>
                  <a:pt x="3940" y="2012"/>
                </a:lnTo>
                <a:lnTo>
                  <a:pt x="3597" y="1841"/>
                </a:lnTo>
                <a:lnTo>
                  <a:pt x="3383" y="1627"/>
                </a:lnTo>
                <a:lnTo>
                  <a:pt x="3169" y="1413"/>
                </a:lnTo>
                <a:lnTo>
                  <a:pt x="2955" y="1070"/>
                </a:lnTo>
                <a:lnTo>
                  <a:pt x="2484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6" name="Google Shape;986;p14"/>
          <p:cNvSpPr/>
          <p:nvPr/>
        </p:nvSpPr>
        <p:spPr>
          <a:xfrm>
            <a:off x="719202" y="311468"/>
            <a:ext cx="277292" cy="277237"/>
          </a:xfrm>
          <a:custGeom>
            <a:avLst/>
            <a:gdLst/>
            <a:ahLst/>
            <a:cxnLst/>
            <a:rect l="l" t="t" r="r" b="b"/>
            <a:pathLst>
              <a:path w="5011" h="5010" extrusionOk="0">
                <a:moveTo>
                  <a:pt x="2484" y="0"/>
                </a:moveTo>
                <a:lnTo>
                  <a:pt x="2013" y="1070"/>
                </a:lnTo>
                <a:lnTo>
                  <a:pt x="1842" y="1413"/>
                </a:lnTo>
                <a:lnTo>
                  <a:pt x="1628" y="1627"/>
                </a:lnTo>
                <a:lnTo>
                  <a:pt x="1371" y="1841"/>
                </a:lnTo>
                <a:lnTo>
                  <a:pt x="1028" y="2012"/>
                </a:lnTo>
                <a:lnTo>
                  <a:pt x="1" y="2526"/>
                </a:lnTo>
                <a:lnTo>
                  <a:pt x="1028" y="2997"/>
                </a:lnTo>
                <a:lnTo>
                  <a:pt x="1371" y="3168"/>
                </a:lnTo>
                <a:lnTo>
                  <a:pt x="1628" y="3382"/>
                </a:lnTo>
                <a:lnTo>
                  <a:pt x="1842" y="3639"/>
                </a:lnTo>
                <a:lnTo>
                  <a:pt x="2013" y="3982"/>
                </a:lnTo>
                <a:lnTo>
                  <a:pt x="2484" y="5009"/>
                </a:lnTo>
                <a:lnTo>
                  <a:pt x="2955" y="3982"/>
                </a:lnTo>
                <a:lnTo>
                  <a:pt x="3169" y="3639"/>
                </a:lnTo>
                <a:lnTo>
                  <a:pt x="3383" y="3382"/>
                </a:lnTo>
                <a:lnTo>
                  <a:pt x="3597" y="3168"/>
                </a:lnTo>
                <a:lnTo>
                  <a:pt x="3940" y="2997"/>
                </a:lnTo>
                <a:lnTo>
                  <a:pt x="5010" y="2526"/>
                </a:lnTo>
                <a:lnTo>
                  <a:pt x="3940" y="2012"/>
                </a:lnTo>
                <a:lnTo>
                  <a:pt x="3597" y="1841"/>
                </a:lnTo>
                <a:lnTo>
                  <a:pt x="3383" y="1627"/>
                </a:lnTo>
                <a:lnTo>
                  <a:pt x="3169" y="1413"/>
                </a:lnTo>
                <a:lnTo>
                  <a:pt x="2955" y="1070"/>
                </a:lnTo>
                <a:lnTo>
                  <a:pt x="2484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7" name="Google Shape;987;p14"/>
          <p:cNvSpPr/>
          <p:nvPr/>
        </p:nvSpPr>
        <p:spPr>
          <a:xfrm>
            <a:off x="11432703" y="6035236"/>
            <a:ext cx="277292" cy="277237"/>
          </a:xfrm>
          <a:custGeom>
            <a:avLst/>
            <a:gdLst/>
            <a:ahLst/>
            <a:cxnLst/>
            <a:rect l="l" t="t" r="r" b="b"/>
            <a:pathLst>
              <a:path w="5011" h="5010" extrusionOk="0">
                <a:moveTo>
                  <a:pt x="2484" y="0"/>
                </a:moveTo>
                <a:lnTo>
                  <a:pt x="2013" y="1070"/>
                </a:lnTo>
                <a:lnTo>
                  <a:pt x="1842" y="1413"/>
                </a:lnTo>
                <a:lnTo>
                  <a:pt x="1628" y="1627"/>
                </a:lnTo>
                <a:lnTo>
                  <a:pt x="1371" y="1841"/>
                </a:lnTo>
                <a:lnTo>
                  <a:pt x="1028" y="2012"/>
                </a:lnTo>
                <a:lnTo>
                  <a:pt x="1" y="2526"/>
                </a:lnTo>
                <a:lnTo>
                  <a:pt x="1028" y="2997"/>
                </a:lnTo>
                <a:lnTo>
                  <a:pt x="1371" y="3168"/>
                </a:lnTo>
                <a:lnTo>
                  <a:pt x="1628" y="3382"/>
                </a:lnTo>
                <a:lnTo>
                  <a:pt x="1842" y="3639"/>
                </a:lnTo>
                <a:lnTo>
                  <a:pt x="2013" y="3982"/>
                </a:lnTo>
                <a:lnTo>
                  <a:pt x="2484" y="5009"/>
                </a:lnTo>
                <a:lnTo>
                  <a:pt x="2955" y="3982"/>
                </a:lnTo>
                <a:lnTo>
                  <a:pt x="3169" y="3639"/>
                </a:lnTo>
                <a:lnTo>
                  <a:pt x="3383" y="3382"/>
                </a:lnTo>
                <a:lnTo>
                  <a:pt x="3597" y="3168"/>
                </a:lnTo>
                <a:lnTo>
                  <a:pt x="3940" y="2997"/>
                </a:lnTo>
                <a:lnTo>
                  <a:pt x="5010" y="2526"/>
                </a:lnTo>
                <a:lnTo>
                  <a:pt x="3940" y="2012"/>
                </a:lnTo>
                <a:lnTo>
                  <a:pt x="3597" y="1841"/>
                </a:lnTo>
                <a:lnTo>
                  <a:pt x="3383" y="1627"/>
                </a:lnTo>
                <a:lnTo>
                  <a:pt x="3169" y="1413"/>
                </a:lnTo>
                <a:lnTo>
                  <a:pt x="2955" y="1070"/>
                </a:lnTo>
                <a:lnTo>
                  <a:pt x="2484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9756126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30DFFB-A23B-455B-93BF-C7B63385D2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507CDEF-1CF5-4AF6-A9AE-05C0DA80A7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5210FFB-EA06-48CF-991E-448CFBF139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7BF24B-B275-4625-93F4-04643E5B619A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2025/5/3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769C369-D400-4249-8D19-398CB2A33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636C7B-3E4A-4090-954E-D08937AC6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419F92-05A8-4EE9-BAF3-A549B62CE41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9315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D17523-8383-44AC-BDFD-8A2C5AE07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3C8D0ED-7BA0-4BE9-ACEB-6DDD4E719F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D83BE8D-1969-45E5-B875-21DB9DDA1B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7BF24B-B275-4625-93F4-04643E5B619A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2025/5/3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85BE1D4-4229-4B87-9514-7C8D24BAD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0493DA0-F622-49C8-8C6C-F4C25F6D6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419F92-05A8-4EE9-BAF3-A549B62CE41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7661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7CDDA5-FE3E-405A-A817-C6556347D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7929182-5206-4004-B6D2-98E7DD445B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D4359BE-F7AB-486A-8A94-E141BADB90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7BF24B-B275-4625-93F4-04643E5B619A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2025/5/3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D046E29-F047-49DF-9CD4-2BF5AA698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DB1F642-4609-4FE3-92BF-0E875D287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419F92-05A8-4EE9-BAF3-A549B62CE41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8771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3FC48C-8A4D-41C1-88C1-900BED294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2370943-0CB4-4C80-981E-63ED23988C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8589BE3-605A-481B-8E1C-DD9642BABD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F47DFE2-5611-442C-B133-7E0E034474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7BF24B-B275-4625-93F4-04643E5B619A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2025/5/3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ED3381E-77B8-4A0B-9317-725760492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60FD80B-B963-47CF-A009-F246213C9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419F92-05A8-4EE9-BAF3-A549B62CE41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4978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99FAE8-F9F8-4383-B6D9-5CC223F59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B80F299-06AF-4C13-9A3A-DA55D5019A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57FCFE5-B2A0-4945-8D50-B9671A282E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1C02EDE-2E5E-47DB-8D09-97A659AFB2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7A8BF1D-252B-429C-B6F0-E7141FD71B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5A550D3-36B8-4303-81E6-6AAAAA1579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7BF24B-B275-4625-93F4-04643E5B619A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2025/5/3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B13AF3A-303C-45CB-8798-6201DBF15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B65EF07-B92B-490E-A690-24F5A97C1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419F92-05A8-4EE9-BAF3-A549B62CE41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534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4CA53B-5C6E-4A6A-85C2-57A4B01B8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58CC0C4-7B31-4D04-A3E5-FBD7581A9F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7BF24B-B275-4625-93F4-04643E5B619A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2025/5/3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3E4F695-B7B1-412F-960C-C7341FAF5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27C1431-5046-4CB1-AA78-A9638B909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419F92-05A8-4EE9-BAF3-A549B62CE41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8106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0C24DF8-A8FC-4FA0-926B-BB635D42F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7BF24B-B275-4625-93F4-04643E5B619A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2025/5/3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0185B27-1582-4F34-B707-8CC2CE645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900256-4926-47C6-B265-310DF81FE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419F92-05A8-4EE9-BAF3-A549B62CE41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0571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AD739B-3841-436A-8194-CA6DD09A6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E5BE5F-D121-4150-9F8E-8E2A35CDA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B4C075F-C0FF-4864-8C43-9F06DE9609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987A047-360E-44C3-991A-E6792756D9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7BF24B-B275-4625-93F4-04643E5B619A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2025/5/3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17D2B4F-A71B-45FA-8ED7-4E1D46720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4976287-E04D-461B-988C-D250E8AF4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419F92-05A8-4EE9-BAF3-A549B62CE41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5683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F907EF-BDFA-4AE9-A4E4-78AEBF4C0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CD9EB539-1DC4-4398-8967-CF4706505E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291FADD-F515-4A5D-8C0D-F25C698AEB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3B051DC-8B6F-4901-A3E8-306750A89A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7BF24B-B275-4625-93F4-04643E5B619A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2025/5/3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3901F76-A76B-42C9-932E-B7ABC1C6D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36CF9DB-FDEB-418E-AACB-24FE36EE6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419F92-05A8-4EE9-BAF3-A549B62CE41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2815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D9A06D-873E-4B3F-A9F2-8203F6A8A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CE42919-19EB-4218-8BEA-AA25DE194D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4F875D5-0CA4-4322-BC48-6CE1095B6D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7BF24B-B275-4625-93F4-04643E5B619A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2025/5/3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2A709DD-8EA4-45D6-9406-8E2316AE9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B02A9D4-F4A0-48C2-8019-2B6A2CA4A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419F92-05A8-4EE9-BAF3-A549B62CE41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1858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CB57059-7976-42A0-8389-793A393735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62E833C-FB21-4336-B453-87B6CB484E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ECA5356-D990-40D2-9186-FC461705A4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7BF24B-B275-4625-93F4-04643E5B619A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2025/5/3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DB59A9A-BA8D-4B61-9ED2-8E0EB0BF1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E34EBBB-C83D-4B92-8E9E-5EB1CEA4F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419F92-05A8-4EE9-BAF3-A549B62CE41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5600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1328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accent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314401" y="284734"/>
            <a:ext cx="11563191" cy="6288533"/>
            <a:chOff x="235800" y="213550"/>
            <a:chExt cx="8672393" cy="4716400"/>
          </a:xfrm>
        </p:grpSpPr>
        <p:sp>
          <p:nvSpPr>
            <p:cNvPr id="10" name="Google Shape;10;p2"/>
            <p:cNvSpPr/>
            <p:nvPr/>
          </p:nvSpPr>
          <p:spPr>
            <a:xfrm>
              <a:off x="420024" y="213550"/>
              <a:ext cx="8311596" cy="4715505"/>
            </a:xfrm>
            <a:custGeom>
              <a:avLst/>
              <a:gdLst/>
              <a:ahLst/>
              <a:cxnLst/>
              <a:rect l="l" t="t" r="r" b="b"/>
              <a:pathLst>
                <a:path w="141824" h="89559" extrusionOk="0">
                  <a:moveTo>
                    <a:pt x="9819" y="0"/>
                  </a:moveTo>
                  <a:cubicBezTo>
                    <a:pt x="4591" y="0"/>
                    <a:pt x="304" y="4267"/>
                    <a:pt x="285" y="9500"/>
                  </a:cubicBezTo>
                  <a:lnTo>
                    <a:pt x="20" y="79757"/>
                  </a:lnTo>
                  <a:cubicBezTo>
                    <a:pt x="1" y="85001"/>
                    <a:pt x="4276" y="89308"/>
                    <a:pt x="9520" y="89327"/>
                  </a:cubicBezTo>
                  <a:lnTo>
                    <a:pt x="40300" y="89442"/>
                  </a:lnTo>
                  <a:lnTo>
                    <a:pt x="135808" y="89551"/>
                  </a:lnTo>
                  <a:lnTo>
                    <a:pt x="137983" y="89559"/>
                  </a:lnTo>
                  <a:cubicBezTo>
                    <a:pt x="137987" y="89559"/>
                    <a:pt x="137992" y="89559"/>
                    <a:pt x="137996" y="89559"/>
                  </a:cubicBezTo>
                  <a:cubicBezTo>
                    <a:pt x="139922" y="89559"/>
                    <a:pt x="141502" y="87986"/>
                    <a:pt x="141510" y="86060"/>
                  </a:cubicBezTo>
                  <a:lnTo>
                    <a:pt x="141818" y="3758"/>
                  </a:lnTo>
                  <a:cubicBezTo>
                    <a:pt x="141823" y="1829"/>
                    <a:pt x="140249" y="242"/>
                    <a:pt x="138319" y="235"/>
                  </a:cubicBezTo>
                  <a:lnTo>
                    <a:pt x="136144" y="225"/>
                  </a:lnTo>
                  <a:lnTo>
                    <a:pt x="40635" y="116"/>
                  </a:lnTo>
                  <a:lnTo>
                    <a:pt x="9855" y="0"/>
                  </a:lnTo>
                  <a:cubicBezTo>
                    <a:pt x="9843" y="0"/>
                    <a:pt x="9831" y="0"/>
                    <a:pt x="9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596481" y="214234"/>
              <a:ext cx="8311713" cy="4715716"/>
            </a:xfrm>
            <a:custGeom>
              <a:avLst/>
              <a:gdLst/>
              <a:ahLst/>
              <a:cxnLst/>
              <a:rect l="l" t="t" r="r" b="b"/>
              <a:pathLst>
                <a:path w="141826" h="89563" extrusionOk="0">
                  <a:moveTo>
                    <a:pt x="9822" y="1"/>
                  </a:moveTo>
                  <a:cubicBezTo>
                    <a:pt x="4592" y="1"/>
                    <a:pt x="306" y="4268"/>
                    <a:pt x="285" y="9501"/>
                  </a:cubicBezTo>
                  <a:lnTo>
                    <a:pt x="21" y="79759"/>
                  </a:lnTo>
                  <a:cubicBezTo>
                    <a:pt x="1" y="85004"/>
                    <a:pt x="4276" y="89308"/>
                    <a:pt x="9520" y="89329"/>
                  </a:cubicBezTo>
                  <a:lnTo>
                    <a:pt x="40301" y="89445"/>
                  </a:lnTo>
                  <a:lnTo>
                    <a:pt x="135810" y="89553"/>
                  </a:lnTo>
                  <a:lnTo>
                    <a:pt x="137984" y="89562"/>
                  </a:lnTo>
                  <a:cubicBezTo>
                    <a:pt x="137988" y="89562"/>
                    <a:pt x="137993" y="89562"/>
                    <a:pt x="137997" y="89562"/>
                  </a:cubicBezTo>
                  <a:cubicBezTo>
                    <a:pt x="139924" y="89562"/>
                    <a:pt x="141504" y="87990"/>
                    <a:pt x="141511" y="86063"/>
                  </a:cubicBezTo>
                  <a:lnTo>
                    <a:pt x="141820" y="3761"/>
                  </a:lnTo>
                  <a:cubicBezTo>
                    <a:pt x="141826" y="1827"/>
                    <a:pt x="140249" y="239"/>
                    <a:pt x="138317" y="233"/>
                  </a:cubicBezTo>
                  <a:lnTo>
                    <a:pt x="136143" y="225"/>
                  </a:lnTo>
                  <a:lnTo>
                    <a:pt x="40635" y="117"/>
                  </a:lnTo>
                  <a:lnTo>
                    <a:pt x="9856" y="1"/>
                  </a:lnTo>
                  <a:cubicBezTo>
                    <a:pt x="9845" y="1"/>
                    <a:pt x="9833" y="1"/>
                    <a:pt x="98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810919" y="559949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0"/>
                  </a:moveTo>
                  <a:lnTo>
                    <a:pt x="0" y="5896"/>
                  </a:lnTo>
                  <a:lnTo>
                    <a:pt x="5897" y="5920"/>
                  </a:lnTo>
                  <a:lnTo>
                    <a:pt x="5918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250174" y="605967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5" y="0"/>
                    <a:pt x="3" y="349"/>
                    <a:pt x="2" y="782"/>
                  </a:cubicBezTo>
                  <a:cubicBezTo>
                    <a:pt x="1" y="1214"/>
                    <a:pt x="350" y="1567"/>
                    <a:pt x="783" y="1568"/>
                  </a:cubicBezTo>
                  <a:lnTo>
                    <a:pt x="13141" y="1614"/>
                  </a:lnTo>
                  <a:cubicBezTo>
                    <a:pt x="13141" y="1614"/>
                    <a:pt x="13142" y="1614"/>
                    <a:pt x="13142" y="1614"/>
                  </a:cubicBezTo>
                  <a:cubicBezTo>
                    <a:pt x="13574" y="1614"/>
                    <a:pt x="13926" y="1265"/>
                    <a:pt x="13927" y="833"/>
                  </a:cubicBezTo>
                  <a:cubicBezTo>
                    <a:pt x="13930" y="399"/>
                    <a:pt x="13579" y="47"/>
                    <a:pt x="13147" y="46"/>
                  </a:cubicBezTo>
                  <a:lnTo>
                    <a:pt x="788" y="0"/>
                  </a:lnTo>
                  <a:cubicBezTo>
                    <a:pt x="788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249700" y="738071"/>
              <a:ext cx="733397" cy="85034"/>
            </a:xfrm>
            <a:custGeom>
              <a:avLst/>
              <a:gdLst/>
              <a:ahLst/>
              <a:cxnLst/>
              <a:rect l="l" t="t" r="r" b="b"/>
              <a:pathLst>
                <a:path w="13929" h="1615" extrusionOk="0">
                  <a:moveTo>
                    <a:pt x="782" y="0"/>
                  </a:moveTo>
                  <a:cubicBezTo>
                    <a:pt x="353" y="0"/>
                    <a:pt x="3" y="350"/>
                    <a:pt x="1" y="782"/>
                  </a:cubicBezTo>
                  <a:cubicBezTo>
                    <a:pt x="0" y="1214"/>
                    <a:pt x="349" y="1566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5"/>
                    <a:pt x="13927" y="833"/>
                  </a:cubicBezTo>
                  <a:cubicBezTo>
                    <a:pt x="13929" y="400"/>
                    <a:pt x="13580" y="47"/>
                    <a:pt x="13145" y="46"/>
                  </a:cubicBezTo>
                  <a:lnTo>
                    <a:pt x="788" y="0"/>
                  </a:lnTo>
                  <a:cubicBezTo>
                    <a:pt x="786" y="0"/>
                    <a:pt x="784" y="0"/>
                    <a:pt x="7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08918" y="108836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1"/>
                  </a:moveTo>
                  <a:lnTo>
                    <a:pt x="1" y="5898"/>
                  </a:lnTo>
                  <a:lnTo>
                    <a:pt x="5897" y="5920"/>
                  </a:lnTo>
                  <a:lnTo>
                    <a:pt x="5919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248173" y="1134385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4" y="0"/>
                  </a:moveTo>
                  <a:cubicBezTo>
                    <a:pt x="353" y="0"/>
                    <a:pt x="2" y="348"/>
                    <a:pt x="1" y="782"/>
                  </a:cubicBezTo>
                  <a:cubicBezTo>
                    <a:pt x="0" y="1213"/>
                    <a:pt x="349" y="1566"/>
                    <a:pt x="783" y="1568"/>
                  </a:cubicBezTo>
                  <a:lnTo>
                    <a:pt x="13141" y="1615"/>
                  </a:lnTo>
                  <a:cubicBezTo>
                    <a:pt x="13142" y="1615"/>
                    <a:pt x="13142" y="1615"/>
                    <a:pt x="13143" y="1615"/>
                  </a:cubicBezTo>
                  <a:cubicBezTo>
                    <a:pt x="13574" y="1615"/>
                    <a:pt x="13927" y="1266"/>
                    <a:pt x="13928" y="834"/>
                  </a:cubicBezTo>
                  <a:cubicBezTo>
                    <a:pt x="13930" y="399"/>
                    <a:pt x="13582" y="48"/>
                    <a:pt x="13145" y="47"/>
                  </a:cubicBezTo>
                  <a:lnTo>
                    <a:pt x="788" y="0"/>
                  </a:lnTo>
                  <a:cubicBezTo>
                    <a:pt x="787" y="0"/>
                    <a:pt x="785" y="0"/>
                    <a:pt x="7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47647" y="1266594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5" y="0"/>
                  </a:moveTo>
                  <a:cubicBezTo>
                    <a:pt x="354" y="0"/>
                    <a:pt x="3" y="348"/>
                    <a:pt x="2" y="780"/>
                  </a:cubicBezTo>
                  <a:cubicBezTo>
                    <a:pt x="1" y="1212"/>
                    <a:pt x="350" y="1565"/>
                    <a:pt x="783" y="1566"/>
                  </a:cubicBezTo>
                  <a:lnTo>
                    <a:pt x="13141" y="1613"/>
                  </a:lnTo>
                  <a:cubicBezTo>
                    <a:pt x="13142" y="1613"/>
                    <a:pt x="13143" y="1613"/>
                    <a:pt x="13144" y="1613"/>
                  </a:cubicBezTo>
                  <a:cubicBezTo>
                    <a:pt x="13578" y="1613"/>
                    <a:pt x="13927" y="1265"/>
                    <a:pt x="13928" y="832"/>
                  </a:cubicBezTo>
                  <a:cubicBezTo>
                    <a:pt x="13930" y="399"/>
                    <a:pt x="13581" y="47"/>
                    <a:pt x="13146" y="47"/>
                  </a:cubicBezTo>
                  <a:lnTo>
                    <a:pt x="788" y="0"/>
                  </a:lnTo>
                  <a:cubicBezTo>
                    <a:pt x="787" y="0"/>
                    <a:pt x="786" y="0"/>
                    <a:pt x="7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806970" y="161683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8"/>
                  </a:lnTo>
                  <a:lnTo>
                    <a:pt x="5897" y="5920"/>
                  </a:lnTo>
                  <a:lnTo>
                    <a:pt x="5918" y="24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246172" y="1662802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0"/>
                  </a:moveTo>
                  <a:cubicBezTo>
                    <a:pt x="356" y="0"/>
                    <a:pt x="4" y="350"/>
                    <a:pt x="3" y="781"/>
                  </a:cubicBezTo>
                  <a:cubicBezTo>
                    <a:pt x="1" y="1214"/>
                    <a:pt x="350" y="1567"/>
                    <a:pt x="784" y="1568"/>
                  </a:cubicBezTo>
                  <a:lnTo>
                    <a:pt x="13142" y="1615"/>
                  </a:lnTo>
                  <a:cubicBezTo>
                    <a:pt x="13143" y="1615"/>
                    <a:pt x="13145" y="1615"/>
                    <a:pt x="13147" y="1615"/>
                  </a:cubicBezTo>
                  <a:cubicBezTo>
                    <a:pt x="13577" y="1615"/>
                    <a:pt x="13927" y="1265"/>
                    <a:pt x="13928" y="835"/>
                  </a:cubicBezTo>
                  <a:cubicBezTo>
                    <a:pt x="13929" y="400"/>
                    <a:pt x="13580" y="48"/>
                    <a:pt x="13147" y="47"/>
                  </a:cubicBezTo>
                  <a:lnTo>
                    <a:pt x="789" y="0"/>
                  </a:lnTo>
                  <a:cubicBezTo>
                    <a:pt x="789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245751" y="1794959"/>
              <a:ext cx="733344" cy="85034"/>
            </a:xfrm>
            <a:custGeom>
              <a:avLst/>
              <a:gdLst/>
              <a:ahLst/>
              <a:cxnLst/>
              <a:rect l="l" t="t" r="r" b="b"/>
              <a:pathLst>
                <a:path w="13928" h="1615" extrusionOk="0">
                  <a:moveTo>
                    <a:pt x="787" y="0"/>
                  </a:moveTo>
                  <a:cubicBezTo>
                    <a:pt x="355" y="0"/>
                    <a:pt x="2" y="349"/>
                    <a:pt x="1" y="782"/>
                  </a:cubicBezTo>
                  <a:cubicBezTo>
                    <a:pt x="0" y="1214"/>
                    <a:pt x="350" y="1565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6"/>
                    <a:pt x="13927" y="834"/>
                  </a:cubicBezTo>
                  <a:cubicBezTo>
                    <a:pt x="13928" y="400"/>
                    <a:pt x="13579" y="47"/>
                    <a:pt x="13146" y="47"/>
                  </a:cubicBezTo>
                  <a:lnTo>
                    <a:pt x="789" y="0"/>
                  </a:lnTo>
                  <a:cubicBezTo>
                    <a:pt x="788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804969" y="2145307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1" y="5897"/>
                  </a:lnTo>
                  <a:lnTo>
                    <a:pt x="5896" y="5919"/>
                  </a:lnTo>
                  <a:lnTo>
                    <a:pt x="5919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244172" y="2191325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3" y="0"/>
                    <a:pt x="2" y="349"/>
                    <a:pt x="1" y="780"/>
                  </a:cubicBezTo>
                  <a:cubicBezTo>
                    <a:pt x="0" y="1214"/>
                    <a:pt x="349" y="1567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1" y="1614"/>
                    <a:pt x="13142" y="1614"/>
                  </a:cubicBezTo>
                  <a:cubicBezTo>
                    <a:pt x="13574" y="1614"/>
                    <a:pt x="13927" y="1265"/>
                    <a:pt x="13928" y="833"/>
                  </a:cubicBezTo>
                  <a:cubicBezTo>
                    <a:pt x="13931" y="400"/>
                    <a:pt x="13581" y="48"/>
                    <a:pt x="13146" y="46"/>
                  </a:cubicBezTo>
                  <a:lnTo>
                    <a:pt x="788" y="0"/>
                  </a:lnTo>
                  <a:cubicBezTo>
                    <a:pt x="787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243645" y="2323324"/>
              <a:ext cx="733555" cy="85086"/>
            </a:xfrm>
            <a:custGeom>
              <a:avLst/>
              <a:gdLst/>
              <a:ahLst/>
              <a:cxnLst/>
              <a:rect l="l" t="t" r="r" b="b"/>
              <a:pathLst>
                <a:path w="13932" h="1616" extrusionOk="0">
                  <a:moveTo>
                    <a:pt x="788" y="1"/>
                  </a:moveTo>
                  <a:cubicBezTo>
                    <a:pt x="356" y="1"/>
                    <a:pt x="4" y="350"/>
                    <a:pt x="3" y="782"/>
                  </a:cubicBezTo>
                  <a:cubicBezTo>
                    <a:pt x="1" y="1216"/>
                    <a:pt x="352" y="1568"/>
                    <a:pt x="784" y="1569"/>
                  </a:cubicBezTo>
                  <a:lnTo>
                    <a:pt x="13143" y="1616"/>
                  </a:lnTo>
                  <a:cubicBezTo>
                    <a:pt x="13144" y="1616"/>
                    <a:pt x="13145" y="1616"/>
                    <a:pt x="13146" y="1616"/>
                  </a:cubicBezTo>
                  <a:cubicBezTo>
                    <a:pt x="13577" y="1616"/>
                    <a:pt x="13928" y="1266"/>
                    <a:pt x="13929" y="835"/>
                  </a:cubicBezTo>
                  <a:cubicBezTo>
                    <a:pt x="13931" y="401"/>
                    <a:pt x="13581" y="51"/>
                    <a:pt x="13147" y="47"/>
                  </a:cubicBezTo>
                  <a:lnTo>
                    <a:pt x="789" y="1"/>
                  </a:lnTo>
                  <a:cubicBezTo>
                    <a:pt x="789" y="1"/>
                    <a:pt x="788" y="1"/>
                    <a:pt x="7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802968" y="2673830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0" y="5897"/>
                  </a:lnTo>
                  <a:lnTo>
                    <a:pt x="5898" y="5919"/>
                  </a:lnTo>
                  <a:lnTo>
                    <a:pt x="5918" y="22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242224" y="2719638"/>
              <a:ext cx="733502" cy="85139"/>
            </a:xfrm>
            <a:custGeom>
              <a:avLst/>
              <a:gdLst/>
              <a:ahLst/>
              <a:cxnLst/>
              <a:rect l="l" t="t" r="r" b="b"/>
              <a:pathLst>
                <a:path w="13931" h="1617" extrusionOk="0">
                  <a:moveTo>
                    <a:pt x="790" y="1"/>
                  </a:moveTo>
                  <a:cubicBezTo>
                    <a:pt x="356" y="1"/>
                    <a:pt x="5" y="350"/>
                    <a:pt x="2" y="782"/>
                  </a:cubicBezTo>
                  <a:cubicBezTo>
                    <a:pt x="1" y="1217"/>
                    <a:pt x="351" y="1569"/>
                    <a:pt x="783" y="1570"/>
                  </a:cubicBezTo>
                  <a:lnTo>
                    <a:pt x="13140" y="1617"/>
                  </a:lnTo>
                  <a:cubicBezTo>
                    <a:pt x="13575" y="1617"/>
                    <a:pt x="13926" y="1270"/>
                    <a:pt x="13927" y="838"/>
                  </a:cubicBezTo>
                  <a:cubicBezTo>
                    <a:pt x="13930" y="402"/>
                    <a:pt x="13580" y="51"/>
                    <a:pt x="13149" y="48"/>
                  </a:cubicBezTo>
                  <a:lnTo>
                    <a:pt x="7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241697" y="2851795"/>
              <a:ext cx="733502" cy="85086"/>
            </a:xfrm>
            <a:custGeom>
              <a:avLst/>
              <a:gdLst/>
              <a:ahLst/>
              <a:cxnLst/>
              <a:rect l="l" t="t" r="r" b="b"/>
              <a:pathLst>
                <a:path w="13931" h="1616" extrusionOk="0">
                  <a:moveTo>
                    <a:pt x="787" y="1"/>
                  </a:moveTo>
                  <a:cubicBezTo>
                    <a:pt x="354" y="1"/>
                    <a:pt x="4" y="350"/>
                    <a:pt x="2" y="783"/>
                  </a:cubicBezTo>
                  <a:cubicBezTo>
                    <a:pt x="0" y="1216"/>
                    <a:pt x="350" y="1569"/>
                    <a:pt x="784" y="1570"/>
                  </a:cubicBezTo>
                  <a:lnTo>
                    <a:pt x="13141" y="1616"/>
                  </a:lnTo>
                  <a:cubicBezTo>
                    <a:pt x="13142" y="1616"/>
                    <a:pt x="13142" y="1616"/>
                    <a:pt x="13143" y="1616"/>
                  </a:cubicBezTo>
                  <a:cubicBezTo>
                    <a:pt x="13577" y="1616"/>
                    <a:pt x="13927" y="1266"/>
                    <a:pt x="13930" y="835"/>
                  </a:cubicBezTo>
                  <a:cubicBezTo>
                    <a:pt x="13931" y="401"/>
                    <a:pt x="13582" y="49"/>
                    <a:pt x="13147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800968" y="3202195"/>
              <a:ext cx="311703" cy="311808"/>
            </a:xfrm>
            <a:custGeom>
              <a:avLst/>
              <a:gdLst/>
              <a:ahLst/>
              <a:cxnLst/>
              <a:rect l="l" t="t" r="r" b="b"/>
              <a:pathLst>
                <a:path w="5920" h="5922" extrusionOk="0">
                  <a:moveTo>
                    <a:pt x="23" y="1"/>
                  </a:moveTo>
                  <a:lnTo>
                    <a:pt x="1" y="5897"/>
                  </a:lnTo>
                  <a:lnTo>
                    <a:pt x="5898" y="5921"/>
                  </a:lnTo>
                  <a:lnTo>
                    <a:pt x="5920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240275" y="3248161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1"/>
                  </a:moveTo>
                  <a:cubicBezTo>
                    <a:pt x="353" y="1"/>
                    <a:pt x="2" y="350"/>
                    <a:pt x="1" y="782"/>
                  </a:cubicBezTo>
                  <a:cubicBezTo>
                    <a:pt x="0" y="1216"/>
                    <a:pt x="350" y="1568"/>
                    <a:pt x="783" y="1570"/>
                  </a:cubicBezTo>
                  <a:lnTo>
                    <a:pt x="13141" y="1616"/>
                  </a:lnTo>
                  <a:cubicBezTo>
                    <a:pt x="13142" y="1616"/>
                    <a:pt x="13144" y="1616"/>
                    <a:pt x="13145" y="1616"/>
                  </a:cubicBezTo>
                  <a:cubicBezTo>
                    <a:pt x="13575" y="1616"/>
                    <a:pt x="13927" y="1268"/>
                    <a:pt x="13928" y="835"/>
                  </a:cubicBezTo>
                  <a:cubicBezTo>
                    <a:pt x="13930" y="401"/>
                    <a:pt x="13581" y="50"/>
                    <a:pt x="13146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239749" y="3380318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3" y="1"/>
                  </a:moveTo>
                  <a:cubicBezTo>
                    <a:pt x="353" y="1"/>
                    <a:pt x="5" y="350"/>
                    <a:pt x="2" y="780"/>
                  </a:cubicBezTo>
                  <a:cubicBezTo>
                    <a:pt x="1" y="1215"/>
                    <a:pt x="351" y="1566"/>
                    <a:pt x="783" y="1569"/>
                  </a:cubicBezTo>
                  <a:lnTo>
                    <a:pt x="13141" y="1614"/>
                  </a:lnTo>
                  <a:cubicBezTo>
                    <a:pt x="13142" y="1614"/>
                    <a:pt x="13144" y="1614"/>
                    <a:pt x="13146" y="1614"/>
                  </a:cubicBezTo>
                  <a:cubicBezTo>
                    <a:pt x="13576" y="1614"/>
                    <a:pt x="13926" y="1263"/>
                    <a:pt x="13927" y="835"/>
                  </a:cubicBezTo>
                  <a:cubicBezTo>
                    <a:pt x="13930" y="400"/>
                    <a:pt x="13580" y="48"/>
                    <a:pt x="13147" y="45"/>
                  </a:cubicBezTo>
                  <a:lnTo>
                    <a:pt x="788" y="1"/>
                  </a:lnTo>
                  <a:cubicBezTo>
                    <a:pt x="787" y="1"/>
                    <a:pt x="785" y="1"/>
                    <a:pt x="7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799019" y="3730665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7"/>
                  </a:lnTo>
                  <a:lnTo>
                    <a:pt x="5898" y="5920"/>
                  </a:lnTo>
                  <a:lnTo>
                    <a:pt x="5918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238275" y="3776578"/>
              <a:ext cx="733449" cy="85034"/>
            </a:xfrm>
            <a:custGeom>
              <a:avLst/>
              <a:gdLst/>
              <a:ahLst/>
              <a:cxnLst/>
              <a:rect l="l" t="t" r="r" b="b"/>
              <a:pathLst>
                <a:path w="13930" h="1615" extrusionOk="0">
                  <a:moveTo>
                    <a:pt x="786" y="1"/>
                  </a:moveTo>
                  <a:cubicBezTo>
                    <a:pt x="355" y="1"/>
                    <a:pt x="3" y="351"/>
                    <a:pt x="2" y="782"/>
                  </a:cubicBezTo>
                  <a:cubicBezTo>
                    <a:pt x="1" y="1215"/>
                    <a:pt x="350" y="1568"/>
                    <a:pt x="783" y="1569"/>
                  </a:cubicBezTo>
                  <a:lnTo>
                    <a:pt x="13140" y="1615"/>
                  </a:lnTo>
                  <a:cubicBezTo>
                    <a:pt x="13142" y="1615"/>
                    <a:pt x="13144" y="1615"/>
                    <a:pt x="13146" y="1615"/>
                  </a:cubicBezTo>
                  <a:cubicBezTo>
                    <a:pt x="13577" y="1615"/>
                    <a:pt x="13926" y="1267"/>
                    <a:pt x="13928" y="834"/>
                  </a:cubicBezTo>
                  <a:cubicBezTo>
                    <a:pt x="13929" y="404"/>
                    <a:pt x="13580" y="50"/>
                    <a:pt x="13147" y="48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237801" y="3908683"/>
              <a:ext cx="733449" cy="85139"/>
            </a:xfrm>
            <a:custGeom>
              <a:avLst/>
              <a:gdLst/>
              <a:ahLst/>
              <a:cxnLst/>
              <a:rect l="l" t="t" r="r" b="b"/>
              <a:pathLst>
                <a:path w="13930" h="1617" extrusionOk="0">
                  <a:moveTo>
                    <a:pt x="789" y="1"/>
                  </a:moveTo>
                  <a:cubicBezTo>
                    <a:pt x="354" y="1"/>
                    <a:pt x="2" y="350"/>
                    <a:pt x="1" y="782"/>
                  </a:cubicBezTo>
                  <a:cubicBezTo>
                    <a:pt x="0" y="1216"/>
                    <a:pt x="349" y="1569"/>
                    <a:pt x="783" y="1570"/>
                  </a:cubicBezTo>
                  <a:lnTo>
                    <a:pt x="13140" y="1617"/>
                  </a:lnTo>
                  <a:cubicBezTo>
                    <a:pt x="13141" y="1617"/>
                    <a:pt x="13141" y="1617"/>
                    <a:pt x="13142" y="1617"/>
                  </a:cubicBezTo>
                  <a:cubicBezTo>
                    <a:pt x="13575" y="1617"/>
                    <a:pt x="13926" y="1267"/>
                    <a:pt x="13927" y="835"/>
                  </a:cubicBezTo>
                  <a:cubicBezTo>
                    <a:pt x="13930" y="402"/>
                    <a:pt x="13579" y="50"/>
                    <a:pt x="13146" y="47"/>
                  </a:cubicBezTo>
                  <a:lnTo>
                    <a:pt x="7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797071" y="4259188"/>
              <a:ext cx="311650" cy="311650"/>
            </a:xfrm>
            <a:custGeom>
              <a:avLst/>
              <a:gdLst/>
              <a:ahLst/>
              <a:cxnLst/>
              <a:rect l="l" t="t" r="r" b="b"/>
              <a:pathLst>
                <a:path w="5919" h="5919" extrusionOk="0">
                  <a:moveTo>
                    <a:pt x="22" y="1"/>
                  </a:moveTo>
                  <a:lnTo>
                    <a:pt x="1" y="5896"/>
                  </a:lnTo>
                  <a:lnTo>
                    <a:pt x="5897" y="5919"/>
                  </a:lnTo>
                  <a:lnTo>
                    <a:pt x="5919" y="2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236274" y="4305048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6" y="1"/>
                  </a:moveTo>
                  <a:cubicBezTo>
                    <a:pt x="353" y="1"/>
                    <a:pt x="3" y="350"/>
                    <a:pt x="1" y="782"/>
                  </a:cubicBezTo>
                  <a:cubicBezTo>
                    <a:pt x="0" y="1215"/>
                    <a:pt x="349" y="1568"/>
                    <a:pt x="783" y="1570"/>
                  </a:cubicBezTo>
                  <a:lnTo>
                    <a:pt x="13140" y="1616"/>
                  </a:lnTo>
                  <a:cubicBezTo>
                    <a:pt x="13141" y="1616"/>
                    <a:pt x="13141" y="1616"/>
                    <a:pt x="13142" y="1616"/>
                  </a:cubicBezTo>
                  <a:cubicBezTo>
                    <a:pt x="13575" y="1616"/>
                    <a:pt x="13928" y="1267"/>
                    <a:pt x="13929" y="834"/>
                  </a:cubicBezTo>
                  <a:cubicBezTo>
                    <a:pt x="13930" y="401"/>
                    <a:pt x="13581" y="49"/>
                    <a:pt x="13146" y="49"/>
                  </a:cubicBezTo>
                  <a:lnTo>
                    <a:pt x="788" y="1"/>
                  </a:lnTo>
                  <a:cubicBezTo>
                    <a:pt x="787" y="1"/>
                    <a:pt x="786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235800" y="4437100"/>
              <a:ext cx="733449" cy="85192"/>
            </a:xfrm>
            <a:custGeom>
              <a:avLst/>
              <a:gdLst/>
              <a:ahLst/>
              <a:cxnLst/>
              <a:rect l="l" t="t" r="r" b="b"/>
              <a:pathLst>
                <a:path w="13930" h="1618" extrusionOk="0">
                  <a:moveTo>
                    <a:pt x="786" y="1"/>
                  </a:moveTo>
                  <a:cubicBezTo>
                    <a:pt x="355" y="1"/>
                    <a:pt x="3" y="349"/>
                    <a:pt x="2" y="782"/>
                  </a:cubicBezTo>
                  <a:cubicBezTo>
                    <a:pt x="1" y="1218"/>
                    <a:pt x="351" y="1568"/>
                    <a:pt x="783" y="1571"/>
                  </a:cubicBezTo>
                  <a:lnTo>
                    <a:pt x="13141" y="1618"/>
                  </a:lnTo>
                  <a:cubicBezTo>
                    <a:pt x="13142" y="1618"/>
                    <a:pt x="13143" y="1618"/>
                    <a:pt x="13144" y="1618"/>
                  </a:cubicBezTo>
                  <a:cubicBezTo>
                    <a:pt x="13576" y="1618"/>
                    <a:pt x="13927" y="1269"/>
                    <a:pt x="13928" y="836"/>
                  </a:cubicBezTo>
                  <a:cubicBezTo>
                    <a:pt x="13929" y="402"/>
                    <a:pt x="13579" y="50"/>
                    <a:pt x="13146" y="47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6" name="Google Shape;36;p2"/>
          <p:cNvSpPr txBox="1">
            <a:spLocks noGrp="1"/>
          </p:cNvSpPr>
          <p:nvPr>
            <p:ph type="subTitle" idx="1"/>
          </p:nvPr>
        </p:nvSpPr>
        <p:spPr>
          <a:xfrm>
            <a:off x="3295767" y="4876300"/>
            <a:ext cx="6090000" cy="5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37" name="Google Shape;37;p2"/>
          <p:cNvSpPr txBox="1">
            <a:spLocks noGrp="1"/>
          </p:cNvSpPr>
          <p:nvPr>
            <p:ph type="ctrTitle"/>
          </p:nvPr>
        </p:nvSpPr>
        <p:spPr>
          <a:xfrm>
            <a:off x="3295933" y="3984217"/>
            <a:ext cx="6090000" cy="6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2933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2"/>
          <p:cNvSpPr txBox="1">
            <a:spLocks noGrp="1"/>
          </p:cNvSpPr>
          <p:nvPr>
            <p:ph type="ctrTitle" idx="2"/>
          </p:nvPr>
        </p:nvSpPr>
        <p:spPr>
          <a:xfrm>
            <a:off x="3295933" y="1384067"/>
            <a:ext cx="6090000" cy="248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9600" b="1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91728257"/>
      </p:ext>
    </p:extLst>
  </p:cSld>
  <p:clrMapOvr>
    <a:masterClrMapping/>
  </p:clrMapOvr>
  <p:transition>
    <p:random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chemeClr val="accent2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oogle Shape;40;p3"/>
          <p:cNvGrpSpPr/>
          <p:nvPr/>
        </p:nvGrpSpPr>
        <p:grpSpPr>
          <a:xfrm>
            <a:off x="314401" y="284734"/>
            <a:ext cx="11563191" cy="6288533"/>
            <a:chOff x="235800" y="213550"/>
            <a:chExt cx="8672393" cy="4716400"/>
          </a:xfrm>
        </p:grpSpPr>
        <p:sp>
          <p:nvSpPr>
            <p:cNvPr id="41" name="Google Shape;41;p3"/>
            <p:cNvSpPr/>
            <p:nvPr/>
          </p:nvSpPr>
          <p:spPr>
            <a:xfrm>
              <a:off x="420024" y="213550"/>
              <a:ext cx="8311596" cy="4715505"/>
            </a:xfrm>
            <a:custGeom>
              <a:avLst/>
              <a:gdLst/>
              <a:ahLst/>
              <a:cxnLst/>
              <a:rect l="l" t="t" r="r" b="b"/>
              <a:pathLst>
                <a:path w="141824" h="89559" extrusionOk="0">
                  <a:moveTo>
                    <a:pt x="9819" y="0"/>
                  </a:moveTo>
                  <a:cubicBezTo>
                    <a:pt x="4591" y="0"/>
                    <a:pt x="304" y="4267"/>
                    <a:pt x="285" y="9500"/>
                  </a:cubicBezTo>
                  <a:lnTo>
                    <a:pt x="20" y="79757"/>
                  </a:lnTo>
                  <a:cubicBezTo>
                    <a:pt x="1" y="85001"/>
                    <a:pt x="4276" y="89308"/>
                    <a:pt x="9520" y="89327"/>
                  </a:cubicBezTo>
                  <a:lnTo>
                    <a:pt x="40300" y="89442"/>
                  </a:lnTo>
                  <a:lnTo>
                    <a:pt x="135808" y="89551"/>
                  </a:lnTo>
                  <a:lnTo>
                    <a:pt x="137983" y="89559"/>
                  </a:lnTo>
                  <a:cubicBezTo>
                    <a:pt x="137987" y="89559"/>
                    <a:pt x="137992" y="89559"/>
                    <a:pt x="137996" y="89559"/>
                  </a:cubicBezTo>
                  <a:cubicBezTo>
                    <a:pt x="139922" y="89559"/>
                    <a:pt x="141502" y="87986"/>
                    <a:pt x="141510" y="86060"/>
                  </a:cubicBezTo>
                  <a:lnTo>
                    <a:pt x="141818" y="3758"/>
                  </a:lnTo>
                  <a:cubicBezTo>
                    <a:pt x="141823" y="1829"/>
                    <a:pt x="140249" y="242"/>
                    <a:pt x="138319" y="235"/>
                  </a:cubicBezTo>
                  <a:lnTo>
                    <a:pt x="136144" y="225"/>
                  </a:lnTo>
                  <a:lnTo>
                    <a:pt x="40635" y="116"/>
                  </a:lnTo>
                  <a:lnTo>
                    <a:pt x="9855" y="0"/>
                  </a:lnTo>
                  <a:cubicBezTo>
                    <a:pt x="9843" y="0"/>
                    <a:pt x="9831" y="0"/>
                    <a:pt x="9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596481" y="214234"/>
              <a:ext cx="8311713" cy="4715716"/>
            </a:xfrm>
            <a:custGeom>
              <a:avLst/>
              <a:gdLst/>
              <a:ahLst/>
              <a:cxnLst/>
              <a:rect l="l" t="t" r="r" b="b"/>
              <a:pathLst>
                <a:path w="141826" h="89563" extrusionOk="0">
                  <a:moveTo>
                    <a:pt x="9822" y="1"/>
                  </a:moveTo>
                  <a:cubicBezTo>
                    <a:pt x="4592" y="1"/>
                    <a:pt x="306" y="4268"/>
                    <a:pt x="285" y="9501"/>
                  </a:cubicBezTo>
                  <a:lnTo>
                    <a:pt x="21" y="79759"/>
                  </a:lnTo>
                  <a:cubicBezTo>
                    <a:pt x="1" y="85004"/>
                    <a:pt x="4276" y="89308"/>
                    <a:pt x="9520" y="89329"/>
                  </a:cubicBezTo>
                  <a:lnTo>
                    <a:pt x="40301" y="89445"/>
                  </a:lnTo>
                  <a:lnTo>
                    <a:pt x="135810" y="89553"/>
                  </a:lnTo>
                  <a:lnTo>
                    <a:pt x="137984" y="89562"/>
                  </a:lnTo>
                  <a:cubicBezTo>
                    <a:pt x="137988" y="89562"/>
                    <a:pt x="137993" y="89562"/>
                    <a:pt x="137997" y="89562"/>
                  </a:cubicBezTo>
                  <a:cubicBezTo>
                    <a:pt x="139924" y="89562"/>
                    <a:pt x="141504" y="87990"/>
                    <a:pt x="141511" y="86063"/>
                  </a:cubicBezTo>
                  <a:lnTo>
                    <a:pt x="141820" y="3761"/>
                  </a:lnTo>
                  <a:cubicBezTo>
                    <a:pt x="141826" y="1827"/>
                    <a:pt x="140249" y="239"/>
                    <a:pt x="138317" y="233"/>
                  </a:cubicBezTo>
                  <a:lnTo>
                    <a:pt x="136143" y="225"/>
                  </a:lnTo>
                  <a:lnTo>
                    <a:pt x="40635" y="117"/>
                  </a:lnTo>
                  <a:lnTo>
                    <a:pt x="9856" y="1"/>
                  </a:lnTo>
                  <a:cubicBezTo>
                    <a:pt x="9845" y="1"/>
                    <a:pt x="9833" y="1"/>
                    <a:pt x="98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" name="Google Shape;43;p3"/>
            <p:cNvSpPr/>
            <p:nvPr/>
          </p:nvSpPr>
          <p:spPr>
            <a:xfrm>
              <a:off x="810919" y="559949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0"/>
                  </a:moveTo>
                  <a:lnTo>
                    <a:pt x="0" y="5896"/>
                  </a:lnTo>
                  <a:lnTo>
                    <a:pt x="5897" y="5920"/>
                  </a:lnTo>
                  <a:lnTo>
                    <a:pt x="5918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250174" y="605967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5" y="0"/>
                    <a:pt x="3" y="349"/>
                    <a:pt x="2" y="782"/>
                  </a:cubicBezTo>
                  <a:cubicBezTo>
                    <a:pt x="1" y="1214"/>
                    <a:pt x="350" y="1567"/>
                    <a:pt x="783" y="1568"/>
                  </a:cubicBezTo>
                  <a:lnTo>
                    <a:pt x="13141" y="1614"/>
                  </a:lnTo>
                  <a:cubicBezTo>
                    <a:pt x="13141" y="1614"/>
                    <a:pt x="13142" y="1614"/>
                    <a:pt x="13142" y="1614"/>
                  </a:cubicBezTo>
                  <a:cubicBezTo>
                    <a:pt x="13574" y="1614"/>
                    <a:pt x="13926" y="1265"/>
                    <a:pt x="13927" y="833"/>
                  </a:cubicBezTo>
                  <a:cubicBezTo>
                    <a:pt x="13930" y="399"/>
                    <a:pt x="13579" y="47"/>
                    <a:pt x="13147" y="46"/>
                  </a:cubicBezTo>
                  <a:lnTo>
                    <a:pt x="788" y="0"/>
                  </a:lnTo>
                  <a:cubicBezTo>
                    <a:pt x="788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249700" y="738071"/>
              <a:ext cx="733397" cy="85034"/>
            </a:xfrm>
            <a:custGeom>
              <a:avLst/>
              <a:gdLst/>
              <a:ahLst/>
              <a:cxnLst/>
              <a:rect l="l" t="t" r="r" b="b"/>
              <a:pathLst>
                <a:path w="13929" h="1615" extrusionOk="0">
                  <a:moveTo>
                    <a:pt x="782" y="0"/>
                  </a:moveTo>
                  <a:cubicBezTo>
                    <a:pt x="353" y="0"/>
                    <a:pt x="3" y="350"/>
                    <a:pt x="1" y="782"/>
                  </a:cubicBezTo>
                  <a:cubicBezTo>
                    <a:pt x="0" y="1214"/>
                    <a:pt x="349" y="1566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5"/>
                    <a:pt x="13927" y="833"/>
                  </a:cubicBezTo>
                  <a:cubicBezTo>
                    <a:pt x="13929" y="400"/>
                    <a:pt x="13580" y="47"/>
                    <a:pt x="13145" y="46"/>
                  </a:cubicBezTo>
                  <a:lnTo>
                    <a:pt x="788" y="0"/>
                  </a:lnTo>
                  <a:cubicBezTo>
                    <a:pt x="786" y="0"/>
                    <a:pt x="784" y="0"/>
                    <a:pt x="7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808918" y="108836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1"/>
                  </a:moveTo>
                  <a:lnTo>
                    <a:pt x="1" y="5898"/>
                  </a:lnTo>
                  <a:lnTo>
                    <a:pt x="5897" y="5920"/>
                  </a:lnTo>
                  <a:lnTo>
                    <a:pt x="5919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" name="Google Shape;47;p3"/>
            <p:cNvSpPr/>
            <p:nvPr/>
          </p:nvSpPr>
          <p:spPr>
            <a:xfrm>
              <a:off x="248173" y="1134385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4" y="0"/>
                  </a:moveTo>
                  <a:cubicBezTo>
                    <a:pt x="353" y="0"/>
                    <a:pt x="2" y="348"/>
                    <a:pt x="1" y="782"/>
                  </a:cubicBezTo>
                  <a:cubicBezTo>
                    <a:pt x="0" y="1213"/>
                    <a:pt x="349" y="1566"/>
                    <a:pt x="783" y="1568"/>
                  </a:cubicBezTo>
                  <a:lnTo>
                    <a:pt x="13141" y="1615"/>
                  </a:lnTo>
                  <a:cubicBezTo>
                    <a:pt x="13142" y="1615"/>
                    <a:pt x="13142" y="1615"/>
                    <a:pt x="13143" y="1615"/>
                  </a:cubicBezTo>
                  <a:cubicBezTo>
                    <a:pt x="13574" y="1615"/>
                    <a:pt x="13927" y="1266"/>
                    <a:pt x="13928" y="834"/>
                  </a:cubicBezTo>
                  <a:cubicBezTo>
                    <a:pt x="13930" y="399"/>
                    <a:pt x="13582" y="48"/>
                    <a:pt x="13145" y="47"/>
                  </a:cubicBezTo>
                  <a:lnTo>
                    <a:pt x="788" y="0"/>
                  </a:lnTo>
                  <a:cubicBezTo>
                    <a:pt x="787" y="0"/>
                    <a:pt x="785" y="0"/>
                    <a:pt x="7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" name="Google Shape;48;p3"/>
            <p:cNvSpPr/>
            <p:nvPr/>
          </p:nvSpPr>
          <p:spPr>
            <a:xfrm>
              <a:off x="247647" y="1266594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5" y="0"/>
                  </a:moveTo>
                  <a:cubicBezTo>
                    <a:pt x="354" y="0"/>
                    <a:pt x="3" y="348"/>
                    <a:pt x="2" y="780"/>
                  </a:cubicBezTo>
                  <a:cubicBezTo>
                    <a:pt x="1" y="1212"/>
                    <a:pt x="350" y="1565"/>
                    <a:pt x="783" y="1566"/>
                  </a:cubicBezTo>
                  <a:lnTo>
                    <a:pt x="13141" y="1613"/>
                  </a:lnTo>
                  <a:cubicBezTo>
                    <a:pt x="13142" y="1613"/>
                    <a:pt x="13143" y="1613"/>
                    <a:pt x="13144" y="1613"/>
                  </a:cubicBezTo>
                  <a:cubicBezTo>
                    <a:pt x="13578" y="1613"/>
                    <a:pt x="13927" y="1265"/>
                    <a:pt x="13928" y="832"/>
                  </a:cubicBezTo>
                  <a:cubicBezTo>
                    <a:pt x="13930" y="399"/>
                    <a:pt x="13581" y="47"/>
                    <a:pt x="13146" y="47"/>
                  </a:cubicBezTo>
                  <a:lnTo>
                    <a:pt x="788" y="0"/>
                  </a:lnTo>
                  <a:cubicBezTo>
                    <a:pt x="787" y="0"/>
                    <a:pt x="786" y="0"/>
                    <a:pt x="7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806970" y="161683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8"/>
                  </a:lnTo>
                  <a:lnTo>
                    <a:pt x="5897" y="5920"/>
                  </a:lnTo>
                  <a:lnTo>
                    <a:pt x="5918" y="24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246172" y="1662802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0"/>
                  </a:moveTo>
                  <a:cubicBezTo>
                    <a:pt x="356" y="0"/>
                    <a:pt x="4" y="350"/>
                    <a:pt x="3" y="781"/>
                  </a:cubicBezTo>
                  <a:cubicBezTo>
                    <a:pt x="1" y="1214"/>
                    <a:pt x="350" y="1567"/>
                    <a:pt x="784" y="1568"/>
                  </a:cubicBezTo>
                  <a:lnTo>
                    <a:pt x="13142" y="1615"/>
                  </a:lnTo>
                  <a:cubicBezTo>
                    <a:pt x="13143" y="1615"/>
                    <a:pt x="13145" y="1615"/>
                    <a:pt x="13147" y="1615"/>
                  </a:cubicBezTo>
                  <a:cubicBezTo>
                    <a:pt x="13577" y="1615"/>
                    <a:pt x="13927" y="1265"/>
                    <a:pt x="13928" y="835"/>
                  </a:cubicBezTo>
                  <a:cubicBezTo>
                    <a:pt x="13929" y="400"/>
                    <a:pt x="13580" y="48"/>
                    <a:pt x="13147" y="47"/>
                  </a:cubicBezTo>
                  <a:lnTo>
                    <a:pt x="789" y="0"/>
                  </a:lnTo>
                  <a:cubicBezTo>
                    <a:pt x="789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245751" y="1794959"/>
              <a:ext cx="733344" cy="85034"/>
            </a:xfrm>
            <a:custGeom>
              <a:avLst/>
              <a:gdLst/>
              <a:ahLst/>
              <a:cxnLst/>
              <a:rect l="l" t="t" r="r" b="b"/>
              <a:pathLst>
                <a:path w="13928" h="1615" extrusionOk="0">
                  <a:moveTo>
                    <a:pt x="787" y="0"/>
                  </a:moveTo>
                  <a:cubicBezTo>
                    <a:pt x="355" y="0"/>
                    <a:pt x="2" y="349"/>
                    <a:pt x="1" y="782"/>
                  </a:cubicBezTo>
                  <a:cubicBezTo>
                    <a:pt x="0" y="1214"/>
                    <a:pt x="350" y="1565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6"/>
                    <a:pt x="13927" y="834"/>
                  </a:cubicBezTo>
                  <a:cubicBezTo>
                    <a:pt x="13928" y="400"/>
                    <a:pt x="13579" y="47"/>
                    <a:pt x="13146" y="47"/>
                  </a:cubicBezTo>
                  <a:lnTo>
                    <a:pt x="789" y="0"/>
                  </a:lnTo>
                  <a:cubicBezTo>
                    <a:pt x="788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804969" y="2145307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1" y="5897"/>
                  </a:lnTo>
                  <a:lnTo>
                    <a:pt x="5896" y="5919"/>
                  </a:lnTo>
                  <a:lnTo>
                    <a:pt x="5919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244172" y="2191325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3" y="0"/>
                    <a:pt x="2" y="349"/>
                    <a:pt x="1" y="780"/>
                  </a:cubicBezTo>
                  <a:cubicBezTo>
                    <a:pt x="0" y="1214"/>
                    <a:pt x="349" y="1567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1" y="1614"/>
                    <a:pt x="13142" y="1614"/>
                  </a:cubicBezTo>
                  <a:cubicBezTo>
                    <a:pt x="13574" y="1614"/>
                    <a:pt x="13927" y="1265"/>
                    <a:pt x="13928" y="833"/>
                  </a:cubicBezTo>
                  <a:cubicBezTo>
                    <a:pt x="13931" y="400"/>
                    <a:pt x="13581" y="48"/>
                    <a:pt x="13146" y="46"/>
                  </a:cubicBezTo>
                  <a:lnTo>
                    <a:pt x="788" y="0"/>
                  </a:lnTo>
                  <a:cubicBezTo>
                    <a:pt x="787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243645" y="2323324"/>
              <a:ext cx="733555" cy="85086"/>
            </a:xfrm>
            <a:custGeom>
              <a:avLst/>
              <a:gdLst/>
              <a:ahLst/>
              <a:cxnLst/>
              <a:rect l="l" t="t" r="r" b="b"/>
              <a:pathLst>
                <a:path w="13932" h="1616" extrusionOk="0">
                  <a:moveTo>
                    <a:pt x="788" y="1"/>
                  </a:moveTo>
                  <a:cubicBezTo>
                    <a:pt x="356" y="1"/>
                    <a:pt x="4" y="350"/>
                    <a:pt x="3" y="782"/>
                  </a:cubicBezTo>
                  <a:cubicBezTo>
                    <a:pt x="1" y="1216"/>
                    <a:pt x="352" y="1568"/>
                    <a:pt x="784" y="1569"/>
                  </a:cubicBezTo>
                  <a:lnTo>
                    <a:pt x="13143" y="1616"/>
                  </a:lnTo>
                  <a:cubicBezTo>
                    <a:pt x="13144" y="1616"/>
                    <a:pt x="13145" y="1616"/>
                    <a:pt x="13146" y="1616"/>
                  </a:cubicBezTo>
                  <a:cubicBezTo>
                    <a:pt x="13577" y="1616"/>
                    <a:pt x="13928" y="1266"/>
                    <a:pt x="13929" y="835"/>
                  </a:cubicBezTo>
                  <a:cubicBezTo>
                    <a:pt x="13931" y="401"/>
                    <a:pt x="13581" y="51"/>
                    <a:pt x="13147" y="47"/>
                  </a:cubicBezTo>
                  <a:lnTo>
                    <a:pt x="789" y="1"/>
                  </a:lnTo>
                  <a:cubicBezTo>
                    <a:pt x="789" y="1"/>
                    <a:pt x="788" y="1"/>
                    <a:pt x="7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802968" y="2673830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0" y="5897"/>
                  </a:lnTo>
                  <a:lnTo>
                    <a:pt x="5898" y="5919"/>
                  </a:lnTo>
                  <a:lnTo>
                    <a:pt x="5918" y="22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242224" y="2719638"/>
              <a:ext cx="733502" cy="85139"/>
            </a:xfrm>
            <a:custGeom>
              <a:avLst/>
              <a:gdLst/>
              <a:ahLst/>
              <a:cxnLst/>
              <a:rect l="l" t="t" r="r" b="b"/>
              <a:pathLst>
                <a:path w="13931" h="1617" extrusionOk="0">
                  <a:moveTo>
                    <a:pt x="790" y="1"/>
                  </a:moveTo>
                  <a:cubicBezTo>
                    <a:pt x="356" y="1"/>
                    <a:pt x="5" y="350"/>
                    <a:pt x="2" y="782"/>
                  </a:cubicBezTo>
                  <a:cubicBezTo>
                    <a:pt x="1" y="1217"/>
                    <a:pt x="351" y="1569"/>
                    <a:pt x="783" y="1570"/>
                  </a:cubicBezTo>
                  <a:lnTo>
                    <a:pt x="13140" y="1617"/>
                  </a:lnTo>
                  <a:cubicBezTo>
                    <a:pt x="13575" y="1617"/>
                    <a:pt x="13926" y="1270"/>
                    <a:pt x="13927" y="838"/>
                  </a:cubicBezTo>
                  <a:cubicBezTo>
                    <a:pt x="13930" y="402"/>
                    <a:pt x="13580" y="51"/>
                    <a:pt x="13149" y="48"/>
                  </a:cubicBezTo>
                  <a:lnTo>
                    <a:pt x="79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241697" y="2851795"/>
              <a:ext cx="733502" cy="85086"/>
            </a:xfrm>
            <a:custGeom>
              <a:avLst/>
              <a:gdLst/>
              <a:ahLst/>
              <a:cxnLst/>
              <a:rect l="l" t="t" r="r" b="b"/>
              <a:pathLst>
                <a:path w="13931" h="1616" extrusionOk="0">
                  <a:moveTo>
                    <a:pt x="787" y="1"/>
                  </a:moveTo>
                  <a:cubicBezTo>
                    <a:pt x="354" y="1"/>
                    <a:pt x="4" y="350"/>
                    <a:pt x="2" y="783"/>
                  </a:cubicBezTo>
                  <a:cubicBezTo>
                    <a:pt x="0" y="1216"/>
                    <a:pt x="350" y="1569"/>
                    <a:pt x="784" y="1570"/>
                  </a:cubicBezTo>
                  <a:lnTo>
                    <a:pt x="13141" y="1616"/>
                  </a:lnTo>
                  <a:cubicBezTo>
                    <a:pt x="13142" y="1616"/>
                    <a:pt x="13142" y="1616"/>
                    <a:pt x="13143" y="1616"/>
                  </a:cubicBezTo>
                  <a:cubicBezTo>
                    <a:pt x="13577" y="1616"/>
                    <a:pt x="13927" y="1266"/>
                    <a:pt x="13930" y="835"/>
                  </a:cubicBezTo>
                  <a:cubicBezTo>
                    <a:pt x="13931" y="401"/>
                    <a:pt x="13582" y="49"/>
                    <a:pt x="13147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800968" y="3202195"/>
              <a:ext cx="311703" cy="311808"/>
            </a:xfrm>
            <a:custGeom>
              <a:avLst/>
              <a:gdLst/>
              <a:ahLst/>
              <a:cxnLst/>
              <a:rect l="l" t="t" r="r" b="b"/>
              <a:pathLst>
                <a:path w="5920" h="5922" extrusionOk="0">
                  <a:moveTo>
                    <a:pt x="23" y="1"/>
                  </a:moveTo>
                  <a:lnTo>
                    <a:pt x="1" y="5897"/>
                  </a:lnTo>
                  <a:lnTo>
                    <a:pt x="5898" y="5921"/>
                  </a:lnTo>
                  <a:lnTo>
                    <a:pt x="5920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240275" y="3248161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1"/>
                  </a:moveTo>
                  <a:cubicBezTo>
                    <a:pt x="353" y="1"/>
                    <a:pt x="2" y="350"/>
                    <a:pt x="1" y="782"/>
                  </a:cubicBezTo>
                  <a:cubicBezTo>
                    <a:pt x="0" y="1216"/>
                    <a:pt x="350" y="1568"/>
                    <a:pt x="783" y="1570"/>
                  </a:cubicBezTo>
                  <a:lnTo>
                    <a:pt x="13141" y="1616"/>
                  </a:lnTo>
                  <a:cubicBezTo>
                    <a:pt x="13142" y="1616"/>
                    <a:pt x="13144" y="1616"/>
                    <a:pt x="13145" y="1616"/>
                  </a:cubicBezTo>
                  <a:cubicBezTo>
                    <a:pt x="13575" y="1616"/>
                    <a:pt x="13927" y="1268"/>
                    <a:pt x="13928" y="835"/>
                  </a:cubicBezTo>
                  <a:cubicBezTo>
                    <a:pt x="13930" y="401"/>
                    <a:pt x="13581" y="50"/>
                    <a:pt x="13146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239749" y="3380318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3" y="1"/>
                  </a:moveTo>
                  <a:cubicBezTo>
                    <a:pt x="353" y="1"/>
                    <a:pt x="5" y="350"/>
                    <a:pt x="2" y="780"/>
                  </a:cubicBezTo>
                  <a:cubicBezTo>
                    <a:pt x="1" y="1215"/>
                    <a:pt x="351" y="1566"/>
                    <a:pt x="783" y="1569"/>
                  </a:cubicBezTo>
                  <a:lnTo>
                    <a:pt x="13141" y="1614"/>
                  </a:lnTo>
                  <a:cubicBezTo>
                    <a:pt x="13142" y="1614"/>
                    <a:pt x="13144" y="1614"/>
                    <a:pt x="13146" y="1614"/>
                  </a:cubicBezTo>
                  <a:cubicBezTo>
                    <a:pt x="13576" y="1614"/>
                    <a:pt x="13926" y="1263"/>
                    <a:pt x="13927" y="835"/>
                  </a:cubicBezTo>
                  <a:cubicBezTo>
                    <a:pt x="13930" y="400"/>
                    <a:pt x="13580" y="48"/>
                    <a:pt x="13147" y="45"/>
                  </a:cubicBezTo>
                  <a:lnTo>
                    <a:pt x="788" y="1"/>
                  </a:lnTo>
                  <a:cubicBezTo>
                    <a:pt x="787" y="1"/>
                    <a:pt x="785" y="1"/>
                    <a:pt x="7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799019" y="3730665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7"/>
                  </a:lnTo>
                  <a:lnTo>
                    <a:pt x="5898" y="5920"/>
                  </a:lnTo>
                  <a:lnTo>
                    <a:pt x="5918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" name="Google Shape;62;p3"/>
            <p:cNvSpPr/>
            <p:nvPr/>
          </p:nvSpPr>
          <p:spPr>
            <a:xfrm>
              <a:off x="238275" y="3776578"/>
              <a:ext cx="733449" cy="85034"/>
            </a:xfrm>
            <a:custGeom>
              <a:avLst/>
              <a:gdLst/>
              <a:ahLst/>
              <a:cxnLst/>
              <a:rect l="l" t="t" r="r" b="b"/>
              <a:pathLst>
                <a:path w="13930" h="1615" extrusionOk="0">
                  <a:moveTo>
                    <a:pt x="786" y="1"/>
                  </a:moveTo>
                  <a:cubicBezTo>
                    <a:pt x="355" y="1"/>
                    <a:pt x="3" y="351"/>
                    <a:pt x="2" y="782"/>
                  </a:cubicBezTo>
                  <a:cubicBezTo>
                    <a:pt x="1" y="1215"/>
                    <a:pt x="350" y="1568"/>
                    <a:pt x="783" y="1569"/>
                  </a:cubicBezTo>
                  <a:lnTo>
                    <a:pt x="13140" y="1615"/>
                  </a:lnTo>
                  <a:cubicBezTo>
                    <a:pt x="13142" y="1615"/>
                    <a:pt x="13144" y="1615"/>
                    <a:pt x="13146" y="1615"/>
                  </a:cubicBezTo>
                  <a:cubicBezTo>
                    <a:pt x="13577" y="1615"/>
                    <a:pt x="13926" y="1267"/>
                    <a:pt x="13928" y="834"/>
                  </a:cubicBezTo>
                  <a:cubicBezTo>
                    <a:pt x="13929" y="404"/>
                    <a:pt x="13580" y="50"/>
                    <a:pt x="13147" y="48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" name="Google Shape;63;p3"/>
            <p:cNvSpPr/>
            <p:nvPr/>
          </p:nvSpPr>
          <p:spPr>
            <a:xfrm>
              <a:off x="237801" y="3908683"/>
              <a:ext cx="733449" cy="85139"/>
            </a:xfrm>
            <a:custGeom>
              <a:avLst/>
              <a:gdLst/>
              <a:ahLst/>
              <a:cxnLst/>
              <a:rect l="l" t="t" r="r" b="b"/>
              <a:pathLst>
                <a:path w="13930" h="1617" extrusionOk="0">
                  <a:moveTo>
                    <a:pt x="789" y="1"/>
                  </a:moveTo>
                  <a:cubicBezTo>
                    <a:pt x="354" y="1"/>
                    <a:pt x="2" y="350"/>
                    <a:pt x="1" y="782"/>
                  </a:cubicBezTo>
                  <a:cubicBezTo>
                    <a:pt x="0" y="1216"/>
                    <a:pt x="349" y="1569"/>
                    <a:pt x="783" y="1570"/>
                  </a:cubicBezTo>
                  <a:lnTo>
                    <a:pt x="13140" y="1617"/>
                  </a:lnTo>
                  <a:cubicBezTo>
                    <a:pt x="13141" y="1617"/>
                    <a:pt x="13141" y="1617"/>
                    <a:pt x="13142" y="1617"/>
                  </a:cubicBezTo>
                  <a:cubicBezTo>
                    <a:pt x="13575" y="1617"/>
                    <a:pt x="13926" y="1267"/>
                    <a:pt x="13927" y="835"/>
                  </a:cubicBezTo>
                  <a:cubicBezTo>
                    <a:pt x="13930" y="402"/>
                    <a:pt x="13579" y="50"/>
                    <a:pt x="13146" y="47"/>
                  </a:cubicBezTo>
                  <a:lnTo>
                    <a:pt x="78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" name="Google Shape;64;p3"/>
            <p:cNvSpPr/>
            <p:nvPr/>
          </p:nvSpPr>
          <p:spPr>
            <a:xfrm>
              <a:off x="1326852" y="576450"/>
              <a:ext cx="7375789" cy="3990588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" name="Google Shape;65;p3"/>
            <p:cNvSpPr/>
            <p:nvPr/>
          </p:nvSpPr>
          <p:spPr>
            <a:xfrm>
              <a:off x="797071" y="4259188"/>
              <a:ext cx="311650" cy="311650"/>
            </a:xfrm>
            <a:custGeom>
              <a:avLst/>
              <a:gdLst/>
              <a:ahLst/>
              <a:cxnLst/>
              <a:rect l="l" t="t" r="r" b="b"/>
              <a:pathLst>
                <a:path w="5919" h="5919" extrusionOk="0">
                  <a:moveTo>
                    <a:pt x="22" y="1"/>
                  </a:moveTo>
                  <a:lnTo>
                    <a:pt x="1" y="5896"/>
                  </a:lnTo>
                  <a:lnTo>
                    <a:pt x="5897" y="5919"/>
                  </a:lnTo>
                  <a:lnTo>
                    <a:pt x="5919" y="2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" name="Google Shape;66;p3"/>
            <p:cNvSpPr/>
            <p:nvPr/>
          </p:nvSpPr>
          <p:spPr>
            <a:xfrm>
              <a:off x="236274" y="4305048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6" y="1"/>
                  </a:moveTo>
                  <a:cubicBezTo>
                    <a:pt x="353" y="1"/>
                    <a:pt x="3" y="350"/>
                    <a:pt x="1" y="782"/>
                  </a:cubicBezTo>
                  <a:cubicBezTo>
                    <a:pt x="0" y="1215"/>
                    <a:pt x="349" y="1568"/>
                    <a:pt x="783" y="1570"/>
                  </a:cubicBezTo>
                  <a:lnTo>
                    <a:pt x="13140" y="1616"/>
                  </a:lnTo>
                  <a:cubicBezTo>
                    <a:pt x="13141" y="1616"/>
                    <a:pt x="13141" y="1616"/>
                    <a:pt x="13142" y="1616"/>
                  </a:cubicBezTo>
                  <a:cubicBezTo>
                    <a:pt x="13575" y="1616"/>
                    <a:pt x="13928" y="1267"/>
                    <a:pt x="13929" y="834"/>
                  </a:cubicBezTo>
                  <a:cubicBezTo>
                    <a:pt x="13930" y="401"/>
                    <a:pt x="13581" y="49"/>
                    <a:pt x="13146" y="49"/>
                  </a:cubicBezTo>
                  <a:lnTo>
                    <a:pt x="788" y="1"/>
                  </a:lnTo>
                  <a:cubicBezTo>
                    <a:pt x="787" y="1"/>
                    <a:pt x="786" y="1"/>
                    <a:pt x="7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" name="Google Shape;67;p3"/>
            <p:cNvSpPr/>
            <p:nvPr/>
          </p:nvSpPr>
          <p:spPr>
            <a:xfrm>
              <a:off x="235800" y="4437100"/>
              <a:ext cx="733449" cy="85192"/>
            </a:xfrm>
            <a:custGeom>
              <a:avLst/>
              <a:gdLst/>
              <a:ahLst/>
              <a:cxnLst/>
              <a:rect l="l" t="t" r="r" b="b"/>
              <a:pathLst>
                <a:path w="13930" h="1618" extrusionOk="0">
                  <a:moveTo>
                    <a:pt x="786" y="1"/>
                  </a:moveTo>
                  <a:cubicBezTo>
                    <a:pt x="355" y="1"/>
                    <a:pt x="3" y="349"/>
                    <a:pt x="2" y="782"/>
                  </a:cubicBezTo>
                  <a:cubicBezTo>
                    <a:pt x="1" y="1218"/>
                    <a:pt x="351" y="1568"/>
                    <a:pt x="783" y="1571"/>
                  </a:cubicBezTo>
                  <a:lnTo>
                    <a:pt x="13141" y="1618"/>
                  </a:lnTo>
                  <a:cubicBezTo>
                    <a:pt x="13142" y="1618"/>
                    <a:pt x="13143" y="1618"/>
                    <a:pt x="13144" y="1618"/>
                  </a:cubicBezTo>
                  <a:cubicBezTo>
                    <a:pt x="13576" y="1618"/>
                    <a:pt x="13927" y="1269"/>
                    <a:pt x="13928" y="836"/>
                  </a:cubicBezTo>
                  <a:cubicBezTo>
                    <a:pt x="13929" y="402"/>
                    <a:pt x="13579" y="50"/>
                    <a:pt x="13146" y="47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8" name="Google Shape;68;p3"/>
          <p:cNvSpPr txBox="1">
            <a:spLocks noGrp="1"/>
          </p:cNvSpPr>
          <p:nvPr>
            <p:ph type="title"/>
          </p:nvPr>
        </p:nvSpPr>
        <p:spPr>
          <a:xfrm>
            <a:off x="3434117" y="3344684"/>
            <a:ext cx="5813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7066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69" name="Google Shape;69;p3"/>
          <p:cNvSpPr txBox="1">
            <a:spLocks noGrp="1"/>
          </p:cNvSpPr>
          <p:nvPr>
            <p:ph type="title" idx="2" hasCustomPrompt="1"/>
          </p:nvPr>
        </p:nvSpPr>
        <p:spPr>
          <a:xfrm>
            <a:off x="4240333" y="1460884"/>
            <a:ext cx="4201200" cy="222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4666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70" name="Google Shape;70;p3"/>
          <p:cNvSpPr txBox="1">
            <a:spLocks noGrp="1"/>
          </p:cNvSpPr>
          <p:nvPr>
            <p:ph type="subTitle" idx="1"/>
          </p:nvPr>
        </p:nvSpPr>
        <p:spPr>
          <a:xfrm>
            <a:off x="3434117" y="4754717"/>
            <a:ext cx="5813600" cy="59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48305811"/>
      </p:ext>
    </p:extLst>
  </p:cSld>
  <p:clrMapOvr>
    <a:masterClrMapping/>
  </p:clrMapOvr>
  <p:transition>
    <p:random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Title and body">
    <p:bg>
      <p:bgPr>
        <a:solidFill>
          <a:schemeClr val="accent2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oogle Shape;72;p4"/>
          <p:cNvGrpSpPr/>
          <p:nvPr/>
        </p:nvGrpSpPr>
        <p:grpSpPr>
          <a:xfrm>
            <a:off x="314300" y="-1"/>
            <a:ext cx="11563200" cy="6758609"/>
            <a:chOff x="235725" y="229350"/>
            <a:chExt cx="8672400" cy="4684800"/>
          </a:xfrm>
        </p:grpSpPr>
        <p:sp>
          <p:nvSpPr>
            <p:cNvPr id="73" name="Google Shape;73;p4"/>
            <p:cNvSpPr/>
            <p:nvPr/>
          </p:nvSpPr>
          <p:spPr>
            <a:xfrm>
              <a:off x="235725" y="229350"/>
              <a:ext cx="8672400" cy="4684800"/>
            </a:xfrm>
            <a:prstGeom prst="roundRect">
              <a:avLst>
                <a:gd name="adj" fmla="val 3106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" name="Google Shape;74;p4"/>
            <p:cNvSpPr/>
            <p:nvPr/>
          </p:nvSpPr>
          <p:spPr>
            <a:xfrm>
              <a:off x="408325" y="369475"/>
              <a:ext cx="8327348" cy="4404555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356785659"/>
      </p:ext>
    </p:extLst>
  </p:cSld>
  <p:clrMapOvr>
    <a:masterClrMapping/>
  </p:clrMapOvr>
  <p:transition>
    <p:random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chemeClr val="accent2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oogle Shape;79;p5"/>
          <p:cNvGrpSpPr/>
          <p:nvPr/>
        </p:nvGrpSpPr>
        <p:grpSpPr>
          <a:xfrm>
            <a:off x="314300" y="305800"/>
            <a:ext cx="11563200" cy="6246400"/>
            <a:chOff x="235725" y="229350"/>
            <a:chExt cx="8672400" cy="4684800"/>
          </a:xfrm>
        </p:grpSpPr>
        <p:sp>
          <p:nvSpPr>
            <p:cNvPr id="80" name="Google Shape;80;p5"/>
            <p:cNvSpPr/>
            <p:nvPr/>
          </p:nvSpPr>
          <p:spPr>
            <a:xfrm>
              <a:off x="235725" y="229350"/>
              <a:ext cx="8672400" cy="4684800"/>
            </a:xfrm>
            <a:prstGeom prst="roundRect">
              <a:avLst>
                <a:gd name="adj" fmla="val 3106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" name="Google Shape;81;p5"/>
            <p:cNvSpPr/>
            <p:nvPr/>
          </p:nvSpPr>
          <p:spPr>
            <a:xfrm>
              <a:off x="408325" y="369475"/>
              <a:ext cx="8327348" cy="4404555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82" name="Google Shape;82;p5"/>
          <p:cNvSpPr txBox="1">
            <a:spLocks noGrp="1"/>
          </p:cNvSpPr>
          <p:nvPr>
            <p:ph type="subTitle" idx="1"/>
          </p:nvPr>
        </p:nvSpPr>
        <p:spPr>
          <a:xfrm>
            <a:off x="960000" y="4891267"/>
            <a:ext cx="3876800" cy="65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 sz="2400"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1pPr>
            <a:lvl2pPr lvl="1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endParaRPr/>
          </a:p>
        </p:txBody>
      </p:sp>
      <p:sp>
        <p:nvSpPr>
          <p:cNvPr id="83" name="Google Shape;83;p5"/>
          <p:cNvSpPr txBox="1">
            <a:spLocks noGrp="1"/>
          </p:cNvSpPr>
          <p:nvPr>
            <p:ph type="subTitle" idx="2"/>
          </p:nvPr>
        </p:nvSpPr>
        <p:spPr>
          <a:xfrm>
            <a:off x="7355300" y="2234267"/>
            <a:ext cx="3876800" cy="65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 sz="2400"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endParaRPr/>
          </a:p>
        </p:txBody>
      </p:sp>
      <p:sp>
        <p:nvSpPr>
          <p:cNvPr id="84" name="Google Shape;84;p5"/>
          <p:cNvSpPr txBox="1">
            <a:spLocks noGrp="1"/>
          </p:cNvSpPr>
          <p:nvPr>
            <p:ph type="subTitle" idx="3"/>
          </p:nvPr>
        </p:nvSpPr>
        <p:spPr>
          <a:xfrm>
            <a:off x="960000" y="5537600"/>
            <a:ext cx="3876800" cy="44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5"/>
          <p:cNvSpPr txBox="1">
            <a:spLocks noGrp="1"/>
          </p:cNvSpPr>
          <p:nvPr>
            <p:ph type="subTitle" idx="4"/>
          </p:nvPr>
        </p:nvSpPr>
        <p:spPr>
          <a:xfrm>
            <a:off x="7355300" y="2880600"/>
            <a:ext cx="3876800" cy="44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5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87" name="Google Shape;87;p5"/>
          <p:cNvCxnSpPr/>
          <p:nvPr/>
        </p:nvCxnSpPr>
        <p:spPr>
          <a:xfrm>
            <a:off x="1089033" y="1472400"/>
            <a:ext cx="829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4084032760"/>
      </p:ext>
    </p:extLst>
  </p:cSld>
  <p:clrMapOvr>
    <a:masterClrMapping/>
  </p:clrMapOvr>
  <p:transition>
    <p:random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solidFill>
          <a:schemeClr val="accent2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89;p6"/>
          <p:cNvGrpSpPr/>
          <p:nvPr/>
        </p:nvGrpSpPr>
        <p:grpSpPr>
          <a:xfrm>
            <a:off x="314300" y="305800"/>
            <a:ext cx="11563200" cy="6246400"/>
            <a:chOff x="235725" y="229350"/>
            <a:chExt cx="8672400" cy="4684800"/>
          </a:xfrm>
        </p:grpSpPr>
        <p:sp>
          <p:nvSpPr>
            <p:cNvPr id="90" name="Google Shape;90;p6"/>
            <p:cNvSpPr/>
            <p:nvPr/>
          </p:nvSpPr>
          <p:spPr>
            <a:xfrm>
              <a:off x="235725" y="229350"/>
              <a:ext cx="8672400" cy="4684800"/>
            </a:xfrm>
            <a:prstGeom prst="roundRect">
              <a:avLst>
                <a:gd name="adj" fmla="val 3106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" name="Google Shape;91;p6"/>
            <p:cNvSpPr/>
            <p:nvPr/>
          </p:nvSpPr>
          <p:spPr>
            <a:xfrm>
              <a:off x="408325" y="369475"/>
              <a:ext cx="8327348" cy="4404555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2" name="Google Shape;92;p6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93" name="Google Shape;93;p6"/>
          <p:cNvCxnSpPr/>
          <p:nvPr/>
        </p:nvCxnSpPr>
        <p:spPr>
          <a:xfrm>
            <a:off x="1089033" y="1472400"/>
            <a:ext cx="829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798409994"/>
      </p:ext>
    </p:extLst>
  </p:cSld>
  <p:clrMapOvr>
    <a:masterClrMapping/>
  </p:clrMapOvr>
  <p:transition>
    <p:random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accent2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oogle Shape;95;p7"/>
          <p:cNvGrpSpPr/>
          <p:nvPr/>
        </p:nvGrpSpPr>
        <p:grpSpPr>
          <a:xfrm>
            <a:off x="314300" y="305800"/>
            <a:ext cx="11563200" cy="6246400"/>
            <a:chOff x="235725" y="229350"/>
            <a:chExt cx="8672400" cy="4684800"/>
          </a:xfrm>
        </p:grpSpPr>
        <p:sp>
          <p:nvSpPr>
            <p:cNvPr id="96" name="Google Shape;96;p7"/>
            <p:cNvSpPr/>
            <p:nvPr/>
          </p:nvSpPr>
          <p:spPr>
            <a:xfrm>
              <a:off x="235725" y="229350"/>
              <a:ext cx="8672400" cy="4684800"/>
            </a:xfrm>
            <a:prstGeom prst="roundRect">
              <a:avLst>
                <a:gd name="adj" fmla="val 3106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" name="Google Shape;97;p7"/>
            <p:cNvSpPr/>
            <p:nvPr/>
          </p:nvSpPr>
          <p:spPr>
            <a:xfrm>
              <a:off x="408325" y="369475"/>
              <a:ext cx="8327348" cy="4404555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8" name="Google Shape;98;p7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7"/>
          <p:cNvSpPr txBox="1">
            <a:spLocks noGrp="1"/>
          </p:cNvSpPr>
          <p:nvPr>
            <p:ph type="subTitle" idx="1"/>
          </p:nvPr>
        </p:nvSpPr>
        <p:spPr>
          <a:xfrm>
            <a:off x="6376900" y="3603017"/>
            <a:ext cx="4855200" cy="9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00" name="Google Shape;100;p7"/>
          <p:cNvCxnSpPr/>
          <p:nvPr/>
        </p:nvCxnSpPr>
        <p:spPr>
          <a:xfrm>
            <a:off x="1089033" y="1472400"/>
            <a:ext cx="829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01" name="Google Shape;101;p7"/>
          <p:cNvSpPr txBox="1">
            <a:spLocks noGrp="1"/>
          </p:cNvSpPr>
          <p:nvPr>
            <p:ph type="subTitle" idx="2"/>
          </p:nvPr>
        </p:nvSpPr>
        <p:spPr>
          <a:xfrm>
            <a:off x="6376767" y="2944617"/>
            <a:ext cx="4855200" cy="65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 sz="2400"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49692301"/>
      </p:ext>
    </p:extLst>
  </p:cSld>
  <p:clrMapOvr>
    <a:masterClrMapping/>
  </p:clrMapOvr>
  <p:transition>
    <p:random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accent2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oogle Shape;103;p8"/>
          <p:cNvGrpSpPr/>
          <p:nvPr/>
        </p:nvGrpSpPr>
        <p:grpSpPr>
          <a:xfrm>
            <a:off x="314401" y="284734"/>
            <a:ext cx="11563191" cy="6288533"/>
            <a:chOff x="235800" y="213550"/>
            <a:chExt cx="8672393" cy="4716400"/>
          </a:xfrm>
        </p:grpSpPr>
        <p:sp>
          <p:nvSpPr>
            <p:cNvPr id="104" name="Google Shape;104;p8"/>
            <p:cNvSpPr/>
            <p:nvPr/>
          </p:nvSpPr>
          <p:spPr>
            <a:xfrm>
              <a:off x="420024" y="213550"/>
              <a:ext cx="8311596" cy="4715505"/>
            </a:xfrm>
            <a:custGeom>
              <a:avLst/>
              <a:gdLst/>
              <a:ahLst/>
              <a:cxnLst/>
              <a:rect l="l" t="t" r="r" b="b"/>
              <a:pathLst>
                <a:path w="141824" h="89559" extrusionOk="0">
                  <a:moveTo>
                    <a:pt x="9819" y="0"/>
                  </a:moveTo>
                  <a:cubicBezTo>
                    <a:pt x="4591" y="0"/>
                    <a:pt x="304" y="4267"/>
                    <a:pt x="285" y="9500"/>
                  </a:cubicBezTo>
                  <a:lnTo>
                    <a:pt x="20" y="79757"/>
                  </a:lnTo>
                  <a:cubicBezTo>
                    <a:pt x="1" y="85001"/>
                    <a:pt x="4276" y="89308"/>
                    <a:pt x="9520" y="89327"/>
                  </a:cubicBezTo>
                  <a:lnTo>
                    <a:pt x="40300" y="89442"/>
                  </a:lnTo>
                  <a:lnTo>
                    <a:pt x="135808" y="89551"/>
                  </a:lnTo>
                  <a:lnTo>
                    <a:pt x="137983" y="89559"/>
                  </a:lnTo>
                  <a:cubicBezTo>
                    <a:pt x="137987" y="89559"/>
                    <a:pt x="137992" y="89559"/>
                    <a:pt x="137996" y="89559"/>
                  </a:cubicBezTo>
                  <a:cubicBezTo>
                    <a:pt x="139922" y="89559"/>
                    <a:pt x="141502" y="87986"/>
                    <a:pt x="141510" y="86060"/>
                  </a:cubicBezTo>
                  <a:lnTo>
                    <a:pt x="141818" y="3758"/>
                  </a:lnTo>
                  <a:cubicBezTo>
                    <a:pt x="141823" y="1829"/>
                    <a:pt x="140249" y="242"/>
                    <a:pt x="138319" y="235"/>
                  </a:cubicBezTo>
                  <a:lnTo>
                    <a:pt x="136144" y="225"/>
                  </a:lnTo>
                  <a:lnTo>
                    <a:pt x="40635" y="116"/>
                  </a:lnTo>
                  <a:lnTo>
                    <a:pt x="9855" y="0"/>
                  </a:lnTo>
                  <a:cubicBezTo>
                    <a:pt x="9843" y="0"/>
                    <a:pt x="9831" y="0"/>
                    <a:pt x="9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" name="Google Shape;105;p8"/>
            <p:cNvSpPr/>
            <p:nvPr/>
          </p:nvSpPr>
          <p:spPr>
            <a:xfrm>
              <a:off x="596481" y="214234"/>
              <a:ext cx="8311713" cy="4715716"/>
            </a:xfrm>
            <a:custGeom>
              <a:avLst/>
              <a:gdLst/>
              <a:ahLst/>
              <a:cxnLst/>
              <a:rect l="l" t="t" r="r" b="b"/>
              <a:pathLst>
                <a:path w="141826" h="89563" extrusionOk="0">
                  <a:moveTo>
                    <a:pt x="9822" y="1"/>
                  </a:moveTo>
                  <a:cubicBezTo>
                    <a:pt x="4592" y="1"/>
                    <a:pt x="306" y="4268"/>
                    <a:pt x="285" y="9501"/>
                  </a:cubicBezTo>
                  <a:lnTo>
                    <a:pt x="21" y="79759"/>
                  </a:lnTo>
                  <a:cubicBezTo>
                    <a:pt x="1" y="85004"/>
                    <a:pt x="4276" y="89308"/>
                    <a:pt x="9520" y="89329"/>
                  </a:cubicBezTo>
                  <a:lnTo>
                    <a:pt x="40301" y="89445"/>
                  </a:lnTo>
                  <a:lnTo>
                    <a:pt x="135810" y="89553"/>
                  </a:lnTo>
                  <a:lnTo>
                    <a:pt x="137984" y="89562"/>
                  </a:lnTo>
                  <a:cubicBezTo>
                    <a:pt x="137988" y="89562"/>
                    <a:pt x="137993" y="89562"/>
                    <a:pt x="137997" y="89562"/>
                  </a:cubicBezTo>
                  <a:cubicBezTo>
                    <a:pt x="139924" y="89562"/>
                    <a:pt x="141504" y="87990"/>
                    <a:pt x="141511" y="86063"/>
                  </a:cubicBezTo>
                  <a:lnTo>
                    <a:pt x="141820" y="3761"/>
                  </a:lnTo>
                  <a:cubicBezTo>
                    <a:pt x="141826" y="1827"/>
                    <a:pt x="140249" y="239"/>
                    <a:pt x="138317" y="233"/>
                  </a:cubicBezTo>
                  <a:lnTo>
                    <a:pt x="136143" y="225"/>
                  </a:lnTo>
                  <a:lnTo>
                    <a:pt x="40635" y="117"/>
                  </a:lnTo>
                  <a:lnTo>
                    <a:pt x="9856" y="1"/>
                  </a:lnTo>
                  <a:cubicBezTo>
                    <a:pt x="9845" y="1"/>
                    <a:pt x="9833" y="1"/>
                    <a:pt x="98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" name="Google Shape;106;p8"/>
            <p:cNvSpPr/>
            <p:nvPr/>
          </p:nvSpPr>
          <p:spPr>
            <a:xfrm>
              <a:off x="810919" y="559949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0"/>
                  </a:moveTo>
                  <a:lnTo>
                    <a:pt x="0" y="5896"/>
                  </a:lnTo>
                  <a:lnTo>
                    <a:pt x="5897" y="5920"/>
                  </a:lnTo>
                  <a:lnTo>
                    <a:pt x="5918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" name="Google Shape;107;p8"/>
            <p:cNvSpPr/>
            <p:nvPr/>
          </p:nvSpPr>
          <p:spPr>
            <a:xfrm>
              <a:off x="250174" y="605967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5" y="0"/>
                    <a:pt x="3" y="349"/>
                    <a:pt x="2" y="782"/>
                  </a:cubicBezTo>
                  <a:cubicBezTo>
                    <a:pt x="1" y="1214"/>
                    <a:pt x="350" y="1567"/>
                    <a:pt x="783" y="1568"/>
                  </a:cubicBezTo>
                  <a:lnTo>
                    <a:pt x="13141" y="1614"/>
                  </a:lnTo>
                  <a:cubicBezTo>
                    <a:pt x="13141" y="1614"/>
                    <a:pt x="13142" y="1614"/>
                    <a:pt x="13142" y="1614"/>
                  </a:cubicBezTo>
                  <a:cubicBezTo>
                    <a:pt x="13574" y="1614"/>
                    <a:pt x="13926" y="1265"/>
                    <a:pt x="13927" y="833"/>
                  </a:cubicBezTo>
                  <a:cubicBezTo>
                    <a:pt x="13930" y="399"/>
                    <a:pt x="13579" y="47"/>
                    <a:pt x="13147" y="46"/>
                  </a:cubicBezTo>
                  <a:lnTo>
                    <a:pt x="788" y="0"/>
                  </a:lnTo>
                  <a:cubicBezTo>
                    <a:pt x="788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" name="Google Shape;108;p8"/>
            <p:cNvSpPr/>
            <p:nvPr/>
          </p:nvSpPr>
          <p:spPr>
            <a:xfrm>
              <a:off x="249700" y="738071"/>
              <a:ext cx="733397" cy="85034"/>
            </a:xfrm>
            <a:custGeom>
              <a:avLst/>
              <a:gdLst/>
              <a:ahLst/>
              <a:cxnLst/>
              <a:rect l="l" t="t" r="r" b="b"/>
              <a:pathLst>
                <a:path w="13929" h="1615" extrusionOk="0">
                  <a:moveTo>
                    <a:pt x="782" y="0"/>
                  </a:moveTo>
                  <a:cubicBezTo>
                    <a:pt x="353" y="0"/>
                    <a:pt x="3" y="350"/>
                    <a:pt x="1" y="782"/>
                  </a:cubicBezTo>
                  <a:cubicBezTo>
                    <a:pt x="0" y="1214"/>
                    <a:pt x="349" y="1566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5"/>
                    <a:pt x="13927" y="833"/>
                  </a:cubicBezTo>
                  <a:cubicBezTo>
                    <a:pt x="13929" y="400"/>
                    <a:pt x="13580" y="47"/>
                    <a:pt x="13145" y="46"/>
                  </a:cubicBezTo>
                  <a:lnTo>
                    <a:pt x="788" y="0"/>
                  </a:lnTo>
                  <a:cubicBezTo>
                    <a:pt x="786" y="0"/>
                    <a:pt x="784" y="0"/>
                    <a:pt x="7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" name="Google Shape;109;p8"/>
            <p:cNvSpPr/>
            <p:nvPr/>
          </p:nvSpPr>
          <p:spPr>
            <a:xfrm>
              <a:off x="808918" y="108836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1"/>
                  </a:moveTo>
                  <a:lnTo>
                    <a:pt x="1" y="5898"/>
                  </a:lnTo>
                  <a:lnTo>
                    <a:pt x="5897" y="5920"/>
                  </a:lnTo>
                  <a:lnTo>
                    <a:pt x="5919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" name="Google Shape;110;p8"/>
            <p:cNvSpPr/>
            <p:nvPr/>
          </p:nvSpPr>
          <p:spPr>
            <a:xfrm>
              <a:off x="248173" y="1134385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4" y="0"/>
                  </a:moveTo>
                  <a:cubicBezTo>
                    <a:pt x="353" y="0"/>
                    <a:pt x="2" y="348"/>
                    <a:pt x="1" y="782"/>
                  </a:cubicBezTo>
                  <a:cubicBezTo>
                    <a:pt x="0" y="1213"/>
                    <a:pt x="349" y="1566"/>
                    <a:pt x="783" y="1568"/>
                  </a:cubicBezTo>
                  <a:lnTo>
                    <a:pt x="13141" y="1615"/>
                  </a:lnTo>
                  <a:cubicBezTo>
                    <a:pt x="13142" y="1615"/>
                    <a:pt x="13142" y="1615"/>
                    <a:pt x="13143" y="1615"/>
                  </a:cubicBezTo>
                  <a:cubicBezTo>
                    <a:pt x="13574" y="1615"/>
                    <a:pt x="13927" y="1266"/>
                    <a:pt x="13928" y="834"/>
                  </a:cubicBezTo>
                  <a:cubicBezTo>
                    <a:pt x="13930" y="399"/>
                    <a:pt x="13582" y="48"/>
                    <a:pt x="13145" y="47"/>
                  </a:cubicBezTo>
                  <a:lnTo>
                    <a:pt x="788" y="0"/>
                  </a:lnTo>
                  <a:cubicBezTo>
                    <a:pt x="787" y="0"/>
                    <a:pt x="785" y="0"/>
                    <a:pt x="7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" name="Google Shape;111;p8"/>
            <p:cNvSpPr/>
            <p:nvPr/>
          </p:nvSpPr>
          <p:spPr>
            <a:xfrm>
              <a:off x="247647" y="1266594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5" y="0"/>
                  </a:moveTo>
                  <a:cubicBezTo>
                    <a:pt x="354" y="0"/>
                    <a:pt x="3" y="348"/>
                    <a:pt x="2" y="780"/>
                  </a:cubicBezTo>
                  <a:cubicBezTo>
                    <a:pt x="1" y="1212"/>
                    <a:pt x="350" y="1565"/>
                    <a:pt x="783" y="1566"/>
                  </a:cubicBezTo>
                  <a:lnTo>
                    <a:pt x="13141" y="1613"/>
                  </a:lnTo>
                  <a:cubicBezTo>
                    <a:pt x="13142" y="1613"/>
                    <a:pt x="13143" y="1613"/>
                    <a:pt x="13144" y="1613"/>
                  </a:cubicBezTo>
                  <a:cubicBezTo>
                    <a:pt x="13578" y="1613"/>
                    <a:pt x="13927" y="1265"/>
                    <a:pt x="13928" y="832"/>
                  </a:cubicBezTo>
                  <a:cubicBezTo>
                    <a:pt x="13930" y="399"/>
                    <a:pt x="13581" y="47"/>
                    <a:pt x="13146" y="47"/>
                  </a:cubicBezTo>
                  <a:lnTo>
                    <a:pt x="788" y="0"/>
                  </a:lnTo>
                  <a:cubicBezTo>
                    <a:pt x="787" y="0"/>
                    <a:pt x="786" y="0"/>
                    <a:pt x="7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" name="Google Shape;112;p8"/>
            <p:cNvSpPr/>
            <p:nvPr/>
          </p:nvSpPr>
          <p:spPr>
            <a:xfrm>
              <a:off x="806970" y="161683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8"/>
                  </a:lnTo>
                  <a:lnTo>
                    <a:pt x="5897" y="5920"/>
                  </a:lnTo>
                  <a:lnTo>
                    <a:pt x="5918" y="24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" name="Google Shape;113;p8"/>
            <p:cNvSpPr/>
            <p:nvPr/>
          </p:nvSpPr>
          <p:spPr>
            <a:xfrm>
              <a:off x="246172" y="1662802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0"/>
                  </a:moveTo>
                  <a:cubicBezTo>
                    <a:pt x="356" y="0"/>
                    <a:pt x="4" y="350"/>
                    <a:pt x="3" y="781"/>
                  </a:cubicBezTo>
                  <a:cubicBezTo>
                    <a:pt x="1" y="1214"/>
                    <a:pt x="350" y="1567"/>
                    <a:pt x="784" y="1568"/>
                  </a:cubicBezTo>
                  <a:lnTo>
                    <a:pt x="13142" y="1615"/>
                  </a:lnTo>
                  <a:cubicBezTo>
                    <a:pt x="13143" y="1615"/>
                    <a:pt x="13145" y="1615"/>
                    <a:pt x="13147" y="1615"/>
                  </a:cubicBezTo>
                  <a:cubicBezTo>
                    <a:pt x="13577" y="1615"/>
                    <a:pt x="13927" y="1265"/>
                    <a:pt x="13928" y="835"/>
                  </a:cubicBezTo>
                  <a:cubicBezTo>
                    <a:pt x="13929" y="400"/>
                    <a:pt x="13580" y="48"/>
                    <a:pt x="13147" y="47"/>
                  </a:cubicBezTo>
                  <a:lnTo>
                    <a:pt x="789" y="0"/>
                  </a:lnTo>
                  <a:cubicBezTo>
                    <a:pt x="789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" name="Google Shape;114;p8"/>
            <p:cNvSpPr/>
            <p:nvPr/>
          </p:nvSpPr>
          <p:spPr>
            <a:xfrm>
              <a:off x="245751" y="1794959"/>
              <a:ext cx="733344" cy="85034"/>
            </a:xfrm>
            <a:custGeom>
              <a:avLst/>
              <a:gdLst/>
              <a:ahLst/>
              <a:cxnLst/>
              <a:rect l="l" t="t" r="r" b="b"/>
              <a:pathLst>
                <a:path w="13928" h="1615" extrusionOk="0">
                  <a:moveTo>
                    <a:pt x="787" y="0"/>
                  </a:moveTo>
                  <a:cubicBezTo>
                    <a:pt x="355" y="0"/>
                    <a:pt x="2" y="349"/>
                    <a:pt x="1" y="782"/>
                  </a:cubicBezTo>
                  <a:cubicBezTo>
                    <a:pt x="0" y="1214"/>
                    <a:pt x="350" y="1565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6"/>
                    <a:pt x="13927" y="834"/>
                  </a:cubicBezTo>
                  <a:cubicBezTo>
                    <a:pt x="13928" y="400"/>
                    <a:pt x="13579" y="47"/>
                    <a:pt x="13146" y="47"/>
                  </a:cubicBezTo>
                  <a:lnTo>
                    <a:pt x="789" y="0"/>
                  </a:lnTo>
                  <a:cubicBezTo>
                    <a:pt x="788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" name="Google Shape;115;p8"/>
            <p:cNvSpPr/>
            <p:nvPr/>
          </p:nvSpPr>
          <p:spPr>
            <a:xfrm>
              <a:off x="804969" y="2145307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1" y="5897"/>
                  </a:lnTo>
                  <a:lnTo>
                    <a:pt x="5896" y="5919"/>
                  </a:lnTo>
                  <a:lnTo>
                    <a:pt x="5919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" name="Google Shape;116;p8"/>
            <p:cNvSpPr/>
            <p:nvPr/>
          </p:nvSpPr>
          <p:spPr>
            <a:xfrm>
              <a:off x="244172" y="2191325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3" y="0"/>
                    <a:pt x="2" y="349"/>
                    <a:pt x="1" y="780"/>
                  </a:cubicBezTo>
                  <a:cubicBezTo>
                    <a:pt x="0" y="1214"/>
                    <a:pt x="349" y="1567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1" y="1614"/>
                    <a:pt x="13142" y="1614"/>
                  </a:cubicBezTo>
                  <a:cubicBezTo>
                    <a:pt x="13574" y="1614"/>
                    <a:pt x="13927" y="1265"/>
                    <a:pt x="13928" y="833"/>
                  </a:cubicBezTo>
                  <a:cubicBezTo>
                    <a:pt x="13931" y="400"/>
                    <a:pt x="13581" y="48"/>
                    <a:pt x="13146" y="46"/>
                  </a:cubicBezTo>
                  <a:lnTo>
                    <a:pt x="788" y="0"/>
                  </a:lnTo>
                  <a:cubicBezTo>
                    <a:pt x="787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" name="Google Shape;117;p8"/>
            <p:cNvSpPr/>
            <p:nvPr/>
          </p:nvSpPr>
          <p:spPr>
            <a:xfrm>
              <a:off x="243645" y="2323324"/>
              <a:ext cx="733555" cy="85086"/>
            </a:xfrm>
            <a:custGeom>
              <a:avLst/>
              <a:gdLst/>
              <a:ahLst/>
              <a:cxnLst/>
              <a:rect l="l" t="t" r="r" b="b"/>
              <a:pathLst>
                <a:path w="13932" h="1616" extrusionOk="0">
                  <a:moveTo>
                    <a:pt x="788" y="1"/>
                  </a:moveTo>
                  <a:cubicBezTo>
                    <a:pt x="356" y="1"/>
                    <a:pt x="4" y="350"/>
                    <a:pt x="3" y="782"/>
                  </a:cubicBezTo>
                  <a:cubicBezTo>
                    <a:pt x="1" y="1216"/>
                    <a:pt x="352" y="1568"/>
                    <a:pt x="784" y="1569"/>
                  </a:cubicBezTo>
                  <a:lnTo>
                    <a:pt x="13143" y="1616"/>
                  </a:lnTo>
                  <a:cubicBezTo>
                    <a:pt x="13144" y="1616"/>
                    <a:pt x="13145" y="1616"/>
                    <a:pt x="13146" y="1616"/>
                  </a:cubicBezTo>
                  <a:cubicBezTo>
                    <a:pt x="13577" y="1616"/>
                    <a:pt x="13928" y="1266"/>
                    <a:pt x="13929" y="835"/>
                  </a:cubicBezTo>
                  <a:cubicBezTo>
                    <a:pt x="13931" y="401"/>
                    <a:pt x="13581" y="51"/>
                    <a:pt x="13147" y="47"/>
                  </a:cubicBezTo>
                  <a:lnTo>
                    <a:pt x="789" y="1"/>
                  </a:lnTo>
                  <a:cubicBezTo>
                    <a:pt x="789" y="1"/>
                    <a:pt x="788" y="1"/>
                    <a:pt x="7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" name="Google Shape;118;p8"/>
            <p:cNvSpPr/>
            <p:nvPr/>
          </p:nvSpPr>
          <p:spPr>
            <a:xfrm>
              <a:off x="802968" y="2673830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0" y="5897"/>
                  </a:lnTo>
                  <a:lnTo>
                    <a:pt x="5898" y="5919"/>
                  </a:lnTo>
                  <a:lnTo>
                    <a:pt x="5918" y="22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" name="Google Shape;119;p8"/>
            <p:cNvSpPr/>
            <p:nvPr/>
          </p:nvSpPr>
          <p:spPr>
            <a:xfrm>
              <a:off x="242224" y="2719638"/>
              <a:ext cx="733502" cy="85139"/>
            </a:xfrm>
            <a:custGeom>
              <a:avLst/>
              <a:gdLst/>
              <a:ahLst/>
              <a:cxnLst/>
              <a:rect l="l" t="t" r="r" b="b"/>
              <a:pathLst>
                <a:path w="13931" h="1617" extrusionOk="0">
                  <a:moveTo>
                    <a:pt x="790" y="1"/>
                  </a:moveTo>
                  <a:cubicBezTo>
                    <a:pt x="356" y="1"/>
                    <a:pt x="5" y="350"/>
                    <a:pt x="2" y="782"/>
                  </a:cubicBezTo>
                  <a:cubicBezTo>
                    <a:pt x="1" y="1217"/>
                    <a:pt x="351" y="1569"/>
                    <a:pt x="783" y="1570"/>
                  </a:cubicBezTo>
                  <a:lnTo>
                    <a:pt x="13140" y="1617"/>
                  </a:lnTo>
                  <a:cubicBezTo>
                    <a:pt x="13575" y="1617"/>
                    <a:pt x="13926" y="1270"/>
                    <a:pt x="13927" y="838"/>
                  </a:cubicBezTo>
                  <a:cubicBezTo>
                    <a:pt x="13930" y="402"/>
                    <a:pt x="13580" y="51"/>
                    <a:pt x="13149" y="48"/>
                  </a:cubicBezTo>
                  <a:lnTo>
                    <a:pt x="7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" name="Google Shape;120;p8"/>
            <p:cNvSpPr/>
            <p:nvPr/>
          </p:nvSpPr>
          <p:spPr>
            <a:xfrm>
              <a:off x="241697" y="2851795"/>
              <a:ext cx="733502" cy="85086"/>
            </a:xfrm>
            <a:custGeom>
              <a:avLst/>
              <a:gdLst/>
              <a:ahLst/>
              <a:cxnLst/>
              <a:rect l="l" t="t" r="r" b="b"/>
              <a:pathLst>
                <a:path w="13931" h="1616" extrusionOk="0">
                  <a:moveTo>
                    <a:pt x="787" y="1"/>
                  </a:moveTo>
                  <a:cubicBezTo>
                    <a:pt x="354" y="1"/>
                    <a:pt x="4" y="350"/>
                    <a:pt x="2" y="783"/>
                  </a:cubicBezTo>
                  <a:cubicBezTo>
                    <a:pt x="0" y="1216"/>
                    <a:pt x="350" y="1569"/>
                    <a:pt x="784" y="1570"/>
                  </a:cubicBezTo>
                  <a:lnTo>
                    <a:pt x="13141" y="1616"/>
                  </a:lnTo>
                  <a:cubicBezTo>
                    <a:pt x="13142" y="1616"/>
                    <a:pt x="13142" y="1616"/>
                    <a:pt x="13143" y="1616"/>
                  </a:cubicBezTo>
                  <a:cubicBezTo>
                    <a:pt x="13577" y="1616"/>
                    <a:pt x="13927" y="1266"/>
                    <a:pt x="13930" y="835"/>
                  </a:cubicBezTo>
                  <a:cubicBezTo>
                    <a:pt x="13931" y="401"/>
                    <a:pt x="13582" y="49"/>
                    <a:pt x="13147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" name="Google Shape;121;p8"/>
            <p:cNvSpPr/>
            <p:nvPr/>
          </p:nvSpPr>
          <p:spPr>
            <a:xfrm>
              <a:off x="800968" y="3202195"/>
              <a:ext cx="311703" cy="311808"/>
            </a:xfrm>
            <a:custGeom>
              <a:avLst/>
              <a:gdLst/>
              <a:ahLst/>
              <a:cxnLst/>
              <a:rect l="l" t="t" r="r" b="b"/>
              <a:pathLst>
                <a:path w="5920" h="5922" extrusionOk="0">
                  <a:moveTo>
                    <a:pt x="23" y="1"/>
                  </a:moveTo>
                  <a:lnTo>
                    <a:pt x="1" y="5897"/>
                  </a:lnTo>
                  <a:lnTo>
                    <a:pt x="5898" y="5921"/>
                  </a:lnTo>
                  <a:lnTo>
                    <a:pt x="5920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" name="Google Shape;122;p8"/>
            <p:cNvSpPr/>
            <p:nvPr/>
          </p:nvSpPr>
          <p:spPr>
            <a:xfrm>
              <a:off x="240275" y="3248161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1"/>
                  </a:moveTo>
                  <a:cubicBezTo>
                    <a:pt x="353" y="1"/>
                    <a:pt x="2" y="350"/>
                    <a:pt x="1" y="782"/>
                  </a:cubicBezTo>
                  <a:cubicBezTo>
                    <a:pt x="0" y="1216"/>
                    <a:pt x="350" y="1568"/>
                    <a:pt x="783" y="1570"/>
                  </a:cubicBezTo>
                  <a:lnTo>
                    <a:pt x="13141" y="1616"/>
                  </a:lnTo>
                  <a:cubicBezTo>
                    <a:pt x="13142" y="1616"/>
                    <a:pt x="13144" y="1616"/>
                    <a:pt x="13145" y="1616"/>
                  </a:cubicBezTo>
                  <a:cubicBezTo>
                    <a:pt x="13575" y="1616"/>
                    <a:pt x="13927" y="1268"/>
                    <a:pt x="13928" y="835"/>
                  </a:cubicBezTo>
                  <a:cubicBezTo>
                    <a:pt x="13930" y="401"/>
                    <a:pt x="13581" y="50"/>
                    <a:pt x="13146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" name="Google Shape;123;p8"/>
            <p:cNvSpPr/>
            <p:nvPr/>
          </p:nvSpPr>
          <p:spPr>
            <a:xfrm>
              <a:off x="239749" y="3380318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3" y="1"/>
                  </a:moveTo>
                  <a:cubicBezTo>
                    <a:pt x="353" y="1"/>
                    <a:pt x="5" y="350"/>
                    <a:pt x="2" y="780"/>
                  </a:cubicBezTo>
                  <a:cubicBezTo>
                    <a:pt x="1" y="1215"/>
                    <a:pt x="351" y="1566"/>
                    <a:pt x="783" y="1569"/>
                  </a:cubicBezTo>
                  <a:lnTo>
                    <a:pt x="13141" y="1614"/>
                  </a:lnTo>
                  <a:cubicBezTo>
                    <a:pt x="13142" y="1614"/>
                    <a:pt x="13144" y="1614"/>
                    <a:pt x="13146" y="1614"/>
                  </a:cubicBezTo>
                  <a:cubicBezTo>
                    <a:pt x="13576" y="1614"/>
                    <a:pt x="13926" y="1263"/>
                    <a:pt x="13927" y="835"/>
                  </a:cubicBezTo>
                  <a:cubicBezTo>
                    <a:pt x="13930" y="400"/>
                    <a:pt x="13580" y="48"/>
                    <a:pt x="13147" y="45"/>
                  </a:cubicBezTo>
                  <a:lnTo>
                    <a:pt x="788" y="1"/>
                  </a:lnTo>
                  <a:cubicBezTo>
                    <a:pt x="787" y="1"/>
                    <a:pt x="785" y="1"/>
                    <a:pt x="7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" name="Google Shape;124;p8"/>
            <p:cNvSpPr/>
            <p:nvPr/>
          </p:nvSpPr>
          <p:spPr>
            <a:xfrm>
              <a:off x="799019" y="3730665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7"/>
                  </a:lnTo>
                  <a:lnTo>
                    <a:pt x="5898" y="5920"/>
                  </a:lnTo>
                  <a:lnTo>
                    <a:pt x="5918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" name="Google Shape;125;p8"/>
            <p:cNvSpPr/>
            <p:nvPr/>
          </p:nvSpPr>
          <p:spPr>
            <a:xfrm>
              <a:off x="238275" y="3776578"/>
              <a:ext cx="733449" cy="85034"/>
            </a:xfrm>
            <a:custGeom>
              <a:avLst/>
              <a:gdLst/>
              <a:ahLst/>
              <a:cxnLst/>
              <a:rect l="l" t="t" r="r" b="b"/>
              <a:pathLst>
                <a:path w="13930" h="1615" extrusionOk="0">
                  <a:moveTo>
                    <a:pt x="786" y="1"/>
                  </a:moveTo>
                  <a:cubicBezTo>
                    <a:pt x="355" y="1"/>
                    <a:pt x="3" y="351"/>
                    <a:pt x="2" y="782"/>
                  </a:cubicBezTo>
                  <a:cubicBezTo>
                    <a:pt x="1" y="1215"/>
                    <a:pt x="350" y="1568"/>
                    <a:pt x="783" y="1569"/>
                  </a:cubicBezTo>
                  <a:lnTo>
                    <a:pt x="13140" y="1615"/>
                  </a:lnTo>
                  <a:cubicBezTo>
                    <a:pt x="13142" y="1615"/>
                    <a:pt x="13144" y="1615"/>
                    <a:pt x="13146" y="1615"/>
                  </a:cubicBezTo>
                  <a:cubicBezTo>
                    <a:pt x="13577" y="1615"/>
                    <a:pt x="13926" y="1267"/>
                    <a:pt x="13928" y="834"/>
                  </a:cubicBezTo>
                  <a:cubicBezTo>
                    <a:pt x="13929" y="404"/>
                    <a:pt x="13580" y="50"/>
                    <a:pt x="13147" y="48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" name="Google Shape;126;p8"/>
            <p:cNvSpPr/>
            <p:nvPr/>
          </p:nvSpPr>
          <p:spPr>
            <a:xfrm>
              <a:off x="237801" y="3908683"/>
              <a:ext cx="733449" cy="85139"/>
            </a:xfrm>
            <a:custGeom>
              <a:avLst/>
              <a:gdLst/>
              <a:ahLst/>
              <a:cxnLst/>
              <a:rect l="l" t="t" r="r" b="b"/>
              <a:pathLst>
                <a:path w="13930" h="1617" extrusionOk="0">
                  <a:moveTo>
                    <a:pt x="789" y="1"/>
                  </a:moveTo>
                  <a:cubicBezTo>
                    <a:pt x="354" y="1"/>
                    <a:pt x="2" y="350"/>
                    <a:pt x="1" y="782"/>
                  </a:cubicBezTo>
                  <a:cubicBezTo>
                    <a:pt x="0" y="1216"/>
                    <a:pt x="349" y="1569"/>
                    <a:pt x="783" y="1570"/>
                  </a:cubicBezTo>
                  <a:lnTo>
                    <a:pt x="13140" y="1617"/>
                  </a:lnTo>
                  <a:cubicBezTo>
                    <a:pt x="13141" y="1617"/>
                    <a:pt x="13141" y="1617"/>
                    <a:pt x="13142" y="1617"/>
                  </a:cubicBezTo>
                  <a:cubicBezTo>
                    <a:pt x="13575" y="1617"/>
                    <a:pt x="13926" y="1267"/>
                    <a:pt x="13927" y="835"/>
                  </a:cubicBezTo>
                  <a:cubicBezTo>
                    <a:pt x="13930" y="402"/>
                    <a:pt x="13579" y="50"/>
                    <a:pt x="13146" y="47"/>
                  </a:cubicBezTo>
                  <a:lnTo>
                    <a:pt x="7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" name="Google Shape;127;p8"/>
            <p:cNvSpPr/>
            <p:nvPr/>
          </p:nvSpPr>
          <p:spPr>
            <a:xfrm>
              <a:off x="797071" y="4259188"/>
              <a:ext cx="311650" cy="311650"/>
            </a:xfrm>
            <a:custGeom>
              <a:avLst/>
              <a:gdLst/>
              <a:ahLst/>
              <a:cxnLst/>
              <a:rect l="l" t="t" r="r" b="b"/>
              <a:pathLst>
                <a:path w="5919" h="5919" extrusionOk="0">
                  <a:moveTo>
                    <a:pt x="22" y="1"/>
                  </a:moveTo>
                  <a:lnTo>
                    <a:pt x="1" y="5896"/>
                  </a:lnTo>
                  <a:lnTo>
                    <a:pt x="5897" y="5919"/>
                  </a:lnTo>
                  <a:lnTo>
                    <a:pt x="5919" y="2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" name="Google Shape;128;p8"/>
            <p:cNvSpPr/>
            <p:nvPr/>
          </p:nvSpPr>
          <p:spPr>
            <a:xfrm>
              <a:off x="236274" y="4305048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6" y="1"/>
                  </a:moveTo>
                  <a:cubicBezTo>
                    <a:pt x="353" y="1"/>
                    <a:pt x="3" y="350"/>
                    <a:pt x="1" y="782"/>
                  </a:cubicBezTo>
                  <a:cubicBezTo>
                    <a:pt x="0" y="1215"/>
                    <a:pt x="349" y="1568"/>
                    <a:pt x="783" y="1570"/>
                  </a:cubicBezTo>
                  <a:lnTo>
                    <a:pt x="13140" y="1616"/>
                  </a:lnTo>
                  <a:cubicBezTo>
                    <a:pt x="13141" y="1616"/>
                    <a:pt x="13141" y="1616"/>
                    <a:pt x="13142" y="1616"/>
                  </a:cubicBezTo>
                  <a:cubicBezTo>
                    <a:pt x="13575" y="1616"/>
                    <a:pt x="13928" y="1267"/>
                    <a:pt x="13929" y="834"/>
                  </a:cubicBezTo>
                  <a:cubicBezTo>
                    <a:pt x="13930" y="401"/>
                    <a:pt x="13581" y="49"/>
                    <a:pt x="13146" y="49"/>
                  </a:cubicBezTo>
                  <a:lnTo>
                    <a:pt x="788" y="1"/>
                  </a:lnTo>
                  <a:cubicBezTo>
                    <a:pt x="787" y="1"/>
                    <a:pt x="786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" name="Google Shape;129;p8"/>
            <p:cNvSpPr/>
            <p:nvPr/>
          </p:nvSpPr>
          <p:spPr>
            <a:xfrm>
              <a:off x="235800" y="4437100"/>
              <a:ext cx="733449" cy="85192"/>
            </a:xfrm>
            <a:custGeom>
              <a:avLst/>
              <a:gdLst/>
              <a:ahLst/>
              <a:cxnLst/>
              <a:rect l="l" t="t" r="r" b="b"/>
              <a:pathLst>
                <a:path w="13930" h="1618" extrusionOk="0">
                  <a:moveTo>
                    <a:pt x="786" y="1"/>
                  </a:moveTo>
                  <a:cubicBezTo>
                    <a:pt x="355" y="1"/>
                    <a:pt x="3" y="349"/>
                    <a:pt x="2" y="782"/>
                  </a:cubicBezTo>
                  <a:cubicBezTo>
                    <a:pt x="1" y="1218"/>
                    <a:pt x="351" y="1568"/>
                    <a:pt x="783" y="1571"/>
                  </a:cubicBezTo>
                  <a:lnTo>
                    <a:pt x="13141" y="1618"/>
                  </a:lnTo>
                  <a:cubicBezTo>
                    <a:pt x="13142" y="1618"/>
                    <a:pt x="13143" y="1618"/>
                    <a:pt x="13144" y="1618"/>
                  </a:cubicBezTo>
                  <a:cubicBezTo>
                    <a:pt x="13576" y="1618"/>
                    <a:pt x="13927" y="1269"/>
                    <a:pt x="13928" y="836"/>
                  </a:cubicBezTo>
                  <a:cubicBezTo>
                    <a:pt x="13929" y="402"/>
                    <a:pt x="13579" y="50"/>
                    <a:pt x="13146" y="47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30" name="Google Shape;130;p8"/>
          <p:cNvSpPr txBox="1">
            <a:spLocks noGrp="1"/>
          </p:cNvSpPr>
          <p:nvPr>
            <p:ph type="title"/>
          </p:nvPr>
        </p:nvSpPr>
        <p:spPr>
          <a:xfrm>
            <a:off x="3366133" y="1742800"/>
            <a:ext cx="5949600" cy="33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48838109"/>
      </p:ext>
    </p:extLst>
  </p:cSld>
  <p:clrMapOvr>
    <a:masterClrMapping/>
  </p:clrMapOvr>
  <p:transition>
    <p:random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solidFill>
          <a:schemeClr val="accent2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oogle Shape;132;p9"/>
          <p:cNvGrpSpPr/>
          <p:nvPr/>
        </p:nvGrpSpPr>
        <p:grpSpPr>
          <a:xfrm>
            <a:off x="314401" y="284734"/>
            <a:ext cx="11563191" cy="6288533"/>
            <a:chOff x="235800" y="213550"/>
            <a:chExt cx="8672393" cy="4716400"/>
          </a:xfrm>
        </p:grpSpPr>
        <p:sp>
          <p:nvSpPr>
            <p:cNvPr id="133" name="Google Shape;133;p9"/>
            <p:cNvSpPr/>
            <p:nvPr/>
          </p:nvSpPr>
          <p:spPr>
            <a:xfrm>
              <a:off x="420024" y="213550"/>
              <a:ext cx="8311596" cy="4715505"/>
            </a:xfrm>
            <a:custGeom>
              <a:avLst/>
              <a:gdLst/>
              <a:ahLst/>
              <a:cxnLst/>
              <a:rect l="l" t="t" r="r" b="b"/>
              <a:pathLst>
                <a:path w="141824" h="89559" extrusionOk="0">
                  <a:moveTo>
                    <a:pt x="9819" y="0"/>
                  </a:moveTo>
                  <a:cubicBezTo>
                    <a:pt x="4591" y="0"/>
                    <a:pt x="304" y="4267"/>
                    <a:pt x="285" y="9500"/>
                  </a:cubicBezTo>
                  <a:lnTo>
                    <a:pt x="20" y="79757"/>
                  </a:lnTo>
                  <a:cubicBezTo>
                    <a:pt x="1" y="85001"/>
                    <a:pt x="4276" y="89308"/>
                    <a:pt x="9520" y="89327"/>
                  </a:cubicBezTo>
                  <a:lnTo>
                    <a:pt x="40300" y="89442"/>
                  </a:lnTo>
                  <a:lnTo>
                    <a:pt x="135808" y="89551"/>
                  </a:lnTo>
                  <a:lnTo>
                    <a:pt x="137983" y="89559"/>
                  </a:lnTo>
                  <a:cubicBezTo>
                    <a:pt x="137987" y="89559"/>
                    <a:pt x="137992" y="89559"/>
                    <a:pt x="137996" y="89559"/>
                  </a:cubicBezTo>
                  <a:cubicBezTo>
                    <a:pt x="139922" y="89559"/>
                    <a:pt x="141502" y="87986"/>
                    <a:pt x="141510" y="86060"/>
                  </a:cubicBezTo>
                  <a:lnTo>
                    <a:pt x="141818" y="3758"/>
                  </a:lnTo>
                  <a:cubicBezTo>
                    <a:pt x="141823" y="1829"/>
                    <a:pt x="140249" y="242"/>
                    <a:pt x="138319" y="235"/>
                  </a:cubicBezTo>
                  <a:lnTo>
                    <a:pt x="136144" y="225"/>
                  </a:lnTo>
                  <a:lnTo>
                    <a:pt x="40635" y="116"/>
                  </a:lnTo>
                  <a:lnTo>
                    <a:pt x="9855" y="0"/>
                  </a:lnTo>
                  <a:cubicBezTo>
                    <a:pt x="9843" y="0"/>
                    <a:pt x="9831" y="0"/>
                    <a:pt x="9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" name="Google Shape;134;p9"/>
            <p:cNvSpPr/>
            <p:nvPr/>
          </p:nvSpPr>
          <p:spPr>
            <a:xfrm>
              <a:off x="596481" y="214234"/>
              <a:ext cx="8311713" cy="4715716"/>
            </a:xfrm>
            <a:custGeom>
              <a:avLst/>
              <a:gdLst/>
              <a:ahLst/>
              <a:cxnLst/>
              <a:rect l="l" t="t" r="r" b="b"/>
              <a:pathLst>
                <a:path w="141826" h="89563" extrusionOk="0">
                  <a:moveTo>
                    <a:pt x="9822" y="1"/>
                  </a:moveTo>
                  <a:cubicBezTo>
                    <a:pt x="4592" y="1"/>
                    <a:pt x="306" y="4268"/>
                    <a:pt x="285" y="9501"/>
                  </a:cubicBezTo>
                  <a:lnTo>
                    <a:pt x="21" y="79759"/>
                  </a:lnTo>
                  <a:cubicBezTo>
                    <a:pt x="1" y="85004"/>
                    <a:pt x="4276" y="89308"/>
                    <a:pt x="9520" y="89329"/>
                  </a:cubicBezTo>
                  <a:lnTo>
                    <a:pt x="40301" y="89445"/>
                  </a:lnTo>
                  <a:lnTo>
                    <a:pt x="135810" y="89553"/>
                  </a:lnTo>
                  <a:lnTo>
                    <a:pt x="137984" y="89562"/>
                  </a:lnTo>
                  <a:cubicBezTo>
                    <a:pt x="137988" y="89562"/>
                    <a:pt x="137993" y="89562"/>
                    <a:pt x="137997" y="89562"/>
                  </a:cubicBezTo>
                  <a:cubicBezTo>
                    <a:pt x="139924" y="89562"/>
                    <a:pt x="141504" y="87990"/>
                    <a:pt x="141511" y="86063"/>
                  </a:cubicBezTo>
                  <a:lnTo>
                    <a:pt x="141820" y="3761"/>
                  </a:lnTo>
                  <a:cubicBezTo>
                    <a:pt x="141826" y="1827"/>
                    <a:pt x="140249" y="239"/>
                    <a:pt x="138317" y="233"/>
                  </a:cubicBezTo>
                  <a:lnTo>
                    <a:pt x="136143" y="225"/>
                  </a:lnTo>
                  <a:lnTo>
                    <a:pt x="40635" y="117"/>
                  </a:lnTo>
                  <a:lnTo>
                    <a:pt x="9856" y="1"/>
                  </a:lnTo>
                  <a:cubicBezTo>
                    <a:pt x="9845" y="1"/>
                    <a:pt x="9833" y="1"/>
                    <a:pt x="98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" name="Google Shape;135;p9"/>
            <p:cNvSpPr/>
            <p:nvPr/>
          </p:nvSpPr>
          <p:spPr>
            <a:xfrm>
              <a:off x="810919" y="559949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0"/>
                  </a:moveTo>
                  <a:lnTo>
                    <a:pt x="0" y="5896"/>
                  </a:lnTo>
                  <a:lnTo>
                    <a:pt x="5897" y="5920"/>
                  </a:lnTo>
                  <a:lnTo>
                    <a:pt x="5918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" name="Google Shape;136;p9"/>
            <p:cNvSpPr/>
            <p:nvPr/>
          </p:nvSpPr>
          <p:spPr>
            <a:xfrm>
              <a:off x="250174" y="605967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5" y="0"/>
                    <a:pt x="3" y="349"/>
                    <a:pt x="2" y="782"/>
                  </a:cubicBezTo>
                  <a:cubicBezTo>
                    <a:pt x="1" y="1214"/>
                    <a:pt x="350" y="1567"/>
                    <a:pt x="783" y="1568"/>
                  </a:cubicBezTo>
                  <a:lnTo>
                    <a:pt x="13141" y="1614"/>
                  </a:lnTo>
                  <a:cubicBezTo>
                    <a:pt x="13141" y="1614"/>
                    <a:pt x="13142" y="1614"/>
                    <a:pt x="13142" y="1614"/>
                  </a:cubicBezTo>
                  <a:cubicBezTo>
                    <a:pt x="13574" y="1614"/>
                    <a:pt x="13926" y="1265"/>
                    <a:pt x="13927" y="833"/>
                  </a:cubicBezTo>
                  <a:cubicBezTo>
                    <a:pt x="13930" y="399"/>
                    <a:pt x="13579" y="47"/>
                    <a:pt x="13147" y="46"/>
                  </a:cubicBezTo>
                  <a:lnTo>
                    <a:pt x="788" y="0"/>
                  </a:lnTo>
                  <a:cubicBezTo>
                    <a:pt x="788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" name="Google Shape;137;p9"/>
            <p:cNvSpPr/>
            <p:nvPr/>
          </p:nvSpPr>
          <p:spPr>
            <a:xfrm>
              <a:off x="249700" y="738071"/>
              <a:ext cx="733397" cy="85034"/>
            </a:xfrm>
            <a:custGeom>
              <a:avLst/>
              <a:gdLst/>
              <a:ahLst/>
              <a:cxnLst/>
              <a:rect l="l" t="t" r="r" b="b"/>
              <a:pathLst>
                <a:path w="13929" h="1615" extrusionOk="0">
                  <a:moveTo>
                    <a:pt x="782" y="0"/>
                  </a:moveTo>
                  <a:cubicBezTo>
                    <a:pt x="353" y="0"/>
                    <a:pt x="3" y="350"/>
                    <a:pt x="1" y="782"/>
                  </a:cubicBezTo>
                  <a:cubicBezTo>
                    <a:pt x="0" y="1214"/>
                    <a:pt x="349" y="1566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5"/>
                    <a:pt x="13927" y="833"/>
                  </a:cubicBezTo>
                  <a:cubicBezTo>
                    <a:pt x="13929" y="400"/>
                    <a:pt x="13580" y="47"/>
                    <a:pt x="13145" y="46"/>
                  </a:cubicBezTo>
                  <a:lnTo>
                    <a:pt x="788" y="0"/>
                  </a:lnTo>
                  <a:cubicBezTo>
                    <a:pt x="786" y="0"/>
                    <a:pt x="784" y="0"/>
                    <a:pt x="7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" name="Google Shape;138;p9"/>
            <p:cNvSpPr/>
            <p:nvPr/>
          </p:nvSpPr>
          <p:spPr>
            <a:xfrm>
              <a:off x="808918" y="108836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1"/>
                  </a:moveTo>
                  <a:lnTo>
                    <a:pt x="1" y="5898"/>
                  </a:lnTo>
                  <a:lnTo>
                    <a:pt x="5897" y="5920"/>
                  </a:lnTo>
                  <a:lnTo>
                    <a:pt x="5919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" name="Google Shape;139;p9"/>
            <p:cNvSpPr/>
            <p:nvPr/>
          </p:nvSpPr>
          <p:spPr>
            <a:xfrm>
              <a:off x="248173" y="1134385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4" y="0"/>
                  </a:moveTo>
                  <a:cubicBezTo>
                    <a:pt x="353" y="0"/>
                    <a:pt x="2" y="348"/>
                    <a:pt x="1" y="782"/>
                  </a:cubicBezTo>
                  <a:cubicBezTo>
                    <a:pt x="0" y="1213"/>
                    <a:pt x="349" y="1566"/>
                    <a:pt x="783" y="1568"/>
                  </a:cubicBezTo>
                  <a:lnTo>
                    <a:pt x="13141" y="1615"/>
                  </a:lnTo>
                  <a:cubicBezTo>
                    <a:pt x="13142" y="1615"/>
                    <a:pt x="13142" y="1615"/>
                    <a:pt x="13143" y="1615"/>
                  </a:cubicBezTo>
                  <a:cubicBezTo>
                    <a:pt x="13574" y="1615"/>
                    <a:pt x="13927" y="1266"/>
                    <a:pt x="13928" y="834"/>
                  </a:cubicBezTo>
                  <a:cubicBezTo>
                    <a:pt x="13930" y="399"/>
                    <a:pt x="13582" y="48"/>
                    <a:pt x="13145" y="47"/>
                  </a:cubicBezTo>
                  <a:lnTo>
                    <a:pt x="788" y="0"/>
                  </a:lnTo>
                  <a:cubicBezTo>
                    <a:pt x="787" y="0"/>
                    <a:pt x="785" y="0"/>
                    <a:pt x="7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" name="Google Shape;140;p9"/>
            <p:cNvSpPr/>
            <p:nvPr/>
          </p:nvSpPr>
          <p:spPr>
            <a:xfrm>
              <a:off x="247647" y="1266594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5" y="0"/>
                  </a:moveTo>
                  <a:cubicBezTo>
                    <a:pt x="354" y="0"/>
                    <a:pt x="3" y="348"/>
                    <a:pt x="2" y="780"/>
                  </a:cubicBezTo>
                  <a:cubicBezTo>
                    <a:pt x="1" y="1212"/>
                    <a:pt x="350" y="1565"/>
                    <a:pt x="783" y="1566"/>
                  </a:cubicBezTo>
                  <a:lnTo>
                    <a:pt x="13141" y="1613"/>
                  </a:lnTo>
                  <a:cubicBezTo>
                    <a:pt x="13142" y="1613"/>
                    <a:pt x="13143" y="1613"/>
                    <a:pt x="13144" y="1613"/>
                  </a:cubicBezTo>
                  <a:cubicBezTo>
                    <a:pt x="13578" y="1613"/>
                    <a:pt x="13927" y="1265"/>
                    <a:pt x="13928" y="832"/>
                  </a:cubicBezTo>
                  <a:cubicBezTo>
                    <a:pt x="13930" y="399"/>
                    <a:pt x="13581" y="47"/>
                    <a:pt x="13146" y="47"/>
                  </a:cubicBezTo>
                  <a:lnTo>
                    <a:pt x="788" y="0"/>
                  </a:lnTo>
                  <a:cubicBezTo>
                    <a:pt x="787" y="0"/>
                    <a:pt x="786" y="0"/>
                    <a:pt x="7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" name="Google Shape;141;p9"/>
            <p:cNvSpPr/>
            <p:nvPr/>
          </p:nvSpPr>
          <p:spPr>
            <a:xfrm>
              <a:off x="806970" y="161683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8"/>
                  </a:lnTo>
                  <a:lnTo>
                    <a:pt x="5897" y="5920"/>
                  </a:lnTo>
                  <a:lnTo>
                    <a:pt x="5918" y="24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" name="Google Shape;142;p9"/>
            <p:cNvSpPr/>
            <p:nvPr/>
          </p:nvSpPr>
          <p:spPr>
            <a:xfrm>
              <a:off x="246172" y="1662802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0"/>
                  </a:moveTo>
                  <a:cubicBezTo>
                    <a:pt x="356" y="0"/>
                    <a:pt x="4" y="350"/>
                    <a:pt x="3" y="781"/>
                  </a:cubicBezTo>
                  <a:cubicBezTo>
                    <a:pt x="1" y="1214"/>
                    <a:pt x="350" y="1567"/>
                    <a:pt x="784" y="1568"/>
                  </a:cubicBezTo>
                  <a:lnTo>
                    <a:pt x="13142" y="1615"/>
                  </a:lnTo>
                  <a:cubicBezTo>
                    <a:pt x="13143" y="1615"/>
                    <a:pt x="13145" y="1615"/>
                    <a:pt x="13147" y="1615"/>
                  </a:cubicBezTo>
                  <a:cubicBezTo>
                    <a:pt x="13577" y="1615"/>
                    <a:pt x="13927" y="1265"/>
                    <a:pt x="13928" y="835"/>
                  </a:cubicBezTo>
                  <a:cubicBezTo>
                    <a:pt x="13929" y="400"/>
                    <a:pt x="13580" y="48"/>
                    <a:pt x="13147" y="47"/>
                  </a:cubicBezTo>
                  <a:lnTo>
                    <a:pt x="789" y="0"/>
                  </a:lnTo>
                  <a:cubicBezTo>
                    <a:pt x="789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" name="Google Shape;143;p9"/>
            <p:cNvSpPr/>
            <p:nvPr/>
          </p:nvSpPr>
          <p:spPr>
            <a:xfrm>
              <a:off x="245751" y="1794959"/>
              <a:ext cx="733344" cy="85034"/>
            </a:xfrm>
            <a:custGeom>
              <a:avLst/>
              <a:gdLst/>
              <a:ahLst/>
              <a:cxnLst/>
              <a:rect l="l" t="t" r="r" b="b"/>
              <a:pathLst>
                <a:path w="13928" h="1615" extrusionOk="0">
                  <a:moveTo>
                    <a:pt x="787" y="0"/>
                  </a:moveTo>
                  <a:cubicBezTo>
                    <a:pt x="355" y="0"/>
                    <a:pt x="2" y="349"/>
                    <a:pt x="1" y="782"/>
                  </a:cubicBezTo>
                  <a:cubicBezTo>
                    <a:pt x="0" y="1214"/>
                    <a:pt x="350" y="1565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6"/>
                    <a:pt x="13927" y="834"/>
                  </a:cubicBezTo>
                  <a:cubicBezTo>
                    <a:pt x="13928" y="400"/>
                    <a:pt x="13579" y="47"/>
                    <a:pt x="13146" y="47"/>
                  </a:cubicBezTo>
                  <a:lnTo>
                    <a:pt x="789" y="0"/>
                  </a:lnTo>
                  <a:cubicBezTo>
                    <a:pt x="788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" name="Google Shape;144;p9"/>
            <p:cNvSpPr/>
            <p:nvPr/>
          </p:nvSpPr>
          <p:spPr>
            <a:xfrm>
              <a:off x="804969" y="2145307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1" y="5897"/>
                  </a:lnTo>
                  <a:lnTo>
                    <a:pt x="5896" y="5919"/>
                  </a:lnTo>
                  <a:lnTo>
                    <a:pt x="5919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" name="Google Shape;145;p9"/>
            <p:cNvSpPr/>
            <p:nvPr/>
          </p:nvSpPr>
          <p:spPr>
            <a:xfrm>
              <a:off x="244172" y="2191325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3" y="0"/>
                    <a:pt x="2" y="349"/>
                    <a:pt x="1" y="780"/>
                  </a:cubicBezTo>
                  <a:cubicBezTo>
                    <a:pt x="0" y="1214"/>
                    <a:pt x="349" y="1567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1" y="1614"/>
                    <a:pt x="13142" y="1614"/>
                  </a:cubicBezTo>
                  <a:cubicBezTo>
                    <a:pt x="13574" y="1614"/>
                    <a:pt x="13927" y="1265"/>
                    <a:pt x="13928" y="833"/>
                  </a:cubicBezTo>
                  <a:cubicBezTo>
                    <a:pt x="13931" y="400"/>
                    <a:pt x="13581" y="48"/>
                    <a:pt x="13146" y="46"/>
                  </a:cubicBezTo>
                  <a:lnTo>
                    <a:pt x="788" y="0"/>
                  </a:lnTo>
                  <a:cubicBezTo>
                    <a:pt x="787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" name="Google Shape;146;p9"/>
            <p:cNvSpPr/>
            <p:nvPr/>
          </p:nvSpPr>
          <p:spPr>
            <a:xfrm>
              <a:off x="243645" y="2323324"/>
              <a:ext cx="733555" cy="85086"/>
            </a:xfrm>
            <a:custGeom>
              <a:avLst/>
              <a:gdLst/>
              <a:ahLst/>
              <a:cxnLst/>
              <a:rect l="l" t="t" r="r" b="b"/>
              <a:pathLst>
                <a:path w="13932" h="1616" extrusionOk="0">
                  <a:moveTo>
                    <a:pt x="788" y="1"/>
                  </a:moveTo>
                  <a:cubicBezTo>
                    <a:pt x="356" y="1"/>
                    <a:pt x="4" y="350"/>
                    <a:pt x="3" y="782"/>
                  </a:cubicBezTo>
                  <a:cubicBezTo>
                    <a:pt x="1" y="1216"/>
                    <a:pt x="352" y="1568"/>
                    <a:pt x="784" y="1569"/>
                  </a:cubicBezTo>
                  <a:lnTo>
                    <a:pt x="13143" y="1616"/>
                  </a:lnTo>
                  <a:cubicBezTo>
                    <a:pt x="13144" y="1616"/>
                    <a:pt x="13145" y="1616"/>
                    <a:pt x="13146" y="1616"/>
                  </a:cubicBezTo>
                  <a:cubicBezTo>
                    <a:pt x="13577" y="1616"/>
                    <a:pt x="13928" y="1266"/>
                    <a:pt x="13929" y="835"/>
                  </a:cubicBezTo>
                  <a:cubicBezTo>
                    <a:pt x="13931" y="401"/>
                    <a:pt x="13581" y="51"/>
                    <a:pt x="13147" y="47"/>
                  </a:cubicBezTo>
                  <a:lnTo>
                    <a:pt x="789" y="1"/>
                  </a:lnTo>
                  <a:cubicBezTo>
                    <a:pt x="789" y="1"/>
                    <a:pt x="788" y="1"/>
                    <a:pt x="7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" name="Google Shape;147;p9"/>
            <p:cNvSpPr/>
            <p:nvPr/>
          </p:nvSpPr>
          <p:spPr>
            <a:xfrm>
              <a:off x="802968" y="2673830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0" y="5897"/>
                  </a:lnTo>
                  <a:lnTo>
                    <a:pt x="5898" y="5919"/>
                  </a:lnTo>
                  <a:lnTo>
                    <a:pt x="5918" y="22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" name="Google Shape;148;p9"/>
            <p:cNvSpPr/>
            <p:nvPr/>
          </p:nvSpPr>
          <p:spPr>
            <a:xfrm>
              <a:off x="242224" y="2719638"/>
              <a:ext cx="733502" cy="85139"/>
            </a:xfrm>
            <a:custGeom>
              <a:avLst/>
              <a:gdLst/>
              <a:ahLst/>
              <a:cxnLst/>
              <a:rect l="l" t="t" r="r" b="b"/>
              <a:pathLst>
                <a:path w="13931" h="1617" extrusionOk="0">
                  <a:moveTo>
                    <a:pt x="790" y="1"/>
                  </a:moveTo>
                  <a:cubicBezTo>
                    <a:pt x="356" y="1"/>
                    <a:pt x="5" y="350"/>
                    <a:pt x="2" y="782"/>
                  </a:cubicBezTo>
                  <a:cubicBezTo>
                    <a:pt x="1" y="1217"/>
                    <a:pt x="351" y="1569"/>
                    <a:pt x="783" y="1570"/>
                  </a:cubicBezTo>
                  <a:lnTo>
                    <a:pt x="13140" y="1617"/>
                  </a:lnTo>
                  <a:cubicBezTo>
                    <a:pt x="13575" y="1617"/>
                    <a:pt x="13926" y="1270"/>
                    <a:pt x="13927" y="838"/>
                  </a:cubicBezTo>
                  <a:cubicBezTo>
                    <a:pt x="13930" y="402"/>
                    <a:pt x="13580" y="51"/>
                    <a:pt x="13149" y="48"/>
                  </a:cubicBezTo>
                  <a:lnTo>
                    <a:pt x="7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" name="Google Shape;149;p9"/>
            <p:cNvSpPr/>
            <p:nvPr/>
          </p:nvSpPr>
          <p:spPr>
            <a:xfrm>
              <a:off x="241697" y="2851795"/>
              <a:ext cx="733502" cy="85086"/>
            </a:xfrm>
            <a:custGeom>
              <a:avLst/>
              <a:gdLst/>
              <a:ahLst/>
              <a:cxnLst/>
              <a:rect l="l" t="t" r="r" b="b"/>
              <a:pathLst>
                <a:path w="13931" h="1616" extrusionOk="0">
                  <a:moveTo>
                    <a:pt x="787" y="1"/>
                  </a:moveTo>
                  <a:cubicBezTo>
                    <a:pt x="354" y="1"/>
                    <a:pt x="4" y="350"/>
                    <a:pt x="2" y="783"/>
                  </a:cubicBezTo>
                  <a:cubicBezTo>
                    <a:pt x="0" y="1216"/>
                    <a:pt x="350" y="1569"/>
                    <a:pt x="784" y="1570"/>
                  </a:cubicBezTo>
                  <a:lnTo>
                    <a:pt x="13141" y="1616"/>
                  </a:lnTo>
                  <a:cubicBezTo>
                    <a:pt x="13142" y="1616"/>
                    <a:pt x="13142" y="1616"/>
                    <a:pt x="13143" y="1616"/>
                  </a:cubicBezTo>
                  <a:cubicBezTo>
                    <a:pt x="13577" y="1616"/>
                    <a:pt x="13927" y="1266"/>
                    <a:pt x="13930" y="835"/>
                  </a:cubicBezTo>
                  <a:cubicBezTo>
                    <a:pt x="13931" y="401"/>
                    <a:pt x="13582" y="49"/>
                    <a:pt x="13147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" name="Google Shape;150;p9"/>
            <p:cNvSpPr/>
            <p:nvPr/>
          </p:nvSpPr>
          <p:spPr>
            <a:xfrm>
              <a:off x="800968" y="3202195"/>
              <a:ext cx="311703" cy="311808"/>
            </a:xfrm>
            <a:custGeom>
              <a:avLst/>
              <a:gdLst/>
              <a:ahLst/>
              <a:cxnLst/>
              <a:rect l="l" t="t" r="r" b="b"/>
              <a:pathLst>
                <a:path w="5920" h="5922" extrusionOk="0">
                  <a:moveTo>
                    <a:pt x="23" y="1"/>
                  </a:moveTo>
                  <a:lnTo>
                    <a:pt x="1" y="5897"/>
                  </a:lnTo>
                  <a:lnTo>
                    <a:pt x="5898" y="5921"/>
                  </a:lnTo>
                  <a:lnTo>
                    <a:pt x="5920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" name="Google Shape;151;p9"/>
            <p:cNvSpPr/>
            <p:nvPr/>
          </p:nvSpPr>
          <p:spPr>
            <a:xfrm>
              <a:off x="240275" y="3248161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1"/>
                  </a:moveTo>
                  <a:cubicBezTo>
                    <a:pt x="353" y="1"/>
                    <a:pt x="2" y="350"/>
                    <a:pt x="1" y="782"/>
                  </a:cubicBezTo>
                  <a:cubicBezTo>
                    <a:pt x="0" y="1216"/>
                    <a:pt x="350" y="1568"/>
                    <a:pt x="783" y="1570"/>
                  </a:cubicBezTo>
                  <a:lnTo>
                    <a:pt x="13141" y="1616"/>
                  </a:lnTo>
                  <a:cubicBezTo>
                    <a:pt x="13142" y="1616"/>
                    <a:pt x="13144" y="1616"/>
                    <a:pt x="13145" y="1616"/>
                  </a:cubicBezTo>
                  <a:cubicBezTo>
                    <a:pt x="13575" y="1616"/>
                    <a:pt x="13927" y="1268"/>
                    <a:pt x="13928" y="835"/>
                  </a:cubicBezTo>
                  <a:cubicBezTo>
                    <a:pt x="13930" y="401"/>
                    <a:pt x="13581" y="50"/>
                    <a:pt x="13146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" name="Google Shape;152;p9"/>
            <p:cNvSpPr/>
            <p:nvPr/>
          </p:nvSpPr>
          <p:spPr>
            <a:xfrm>
              <a:off x="239749" y="3380318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3" y="1"/>
                  </a:moveTo>
                  <a:cubicBezTo>
                    <a:pt x="353" y="1"/>
                    <a:pt x="5" y="350"/>
                    <a:pt x="2" y="780"/>
                  </a:cubicBezTo>
                  <a:cubicBezTo>
                    <a:pt x="1" y="1215"/>
                    <a:pt x="351" y="1566"/>
                    <a:pt x="783" y="1569"/>
                  </a:cubicBezTo>
                  <a:lnTo>
                    <a:pt x="13141" y="1614"/>
                  </a:lnTo>
                  <a:cubicBezTo>
                    <a:pt x="13142" y="1614"/>
                    <a:pt x="13144" y="1614"/>
                    <a:pt x="13146" y="1614"/>
                  </a:cubicBezTo>
                  <a:cubicBezTo>
                    <a:pt x="13576" y="1614"/>
                    <a:pt x="13926" y="1263"/>
                    <a:pt x="13927" y="835"/>
                  </a:cubicBezTo>
                  <a:cubicBezTo>
                    <a:pt x="13930" y="400"/>
                    <a:pt x="13580" y="48"/>
                    <a:pt x="13147" y="45"/>
                  </a:cubicBezTo>
                  <a:lnTo>
                    <a:pt x="788" y="1"/>
                  </a:lnTo>
                  <a:cubicBezTo>
                    <a:pt x="787" y="1"/>
                    <a:pt x="785" y="1"/>
                    <a:pt x="7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" name="Google Shape;153;p9"/>
            <p:cNvSpPr/>
            <p:nvPr/>
          </p:nvSpPr>
          <p:spPr>
            <a:xfrm>
              <a:off x="799019" y="3730665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7"/>
                  </a:lnTo>
                  <a:lnTo>
                    <a:pt x="5898" y="5920"/>
                  </a:lnTo>
                  <a:lnTo>
                    <a:pt x="5918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" name="Google Shape;154;p9"/>
            <p:cNvSpPr/>
            <p:nvPr/>
          </p:nvSpPr>
          <p:spPr>
            <a:xfrm>
              <a:off x="238275" y="3776578"/>
              <a:ext cx="733449" cy="85034"/>
            </a:xfrm>
            <a:custGeom>
              <a:avLst/>
              <a:gdLst/>
              <a:ahLst/>
              <a:cxnLst/>
              <a:rect l="l" t="t" r="r" b="b"/>
              <a:pathLst>
                <a:path w="13930" h="1615" extrusionOk="0">
                  <a:moveTo>
                    <a:pt x="786" y="1"/>
                  </a:moveTo>
                  <a:cubicBezTo>
                    <a:pt x="355" y="1"/>
                    <a:pt x="3" y="351"/>
                    <a:pt x="2" y="782"/>
                  </a:cubicBezTo>
                  <a:cubicBezTo>
                    <a:pt x="1" y="1215"/>
                    <a:pt x="350" y="1568"/>
                    <a:pt x="783" y="1569"/>
                  </a:cubicBezTo>
                  <a:lnTo>
                    <a:pt x="13140" y="1615"/>
                  </a:lnTo>
                  <a:cubicBezTo>
                    <a:pt x="13142" y="1615"/>
                    <a:pt x="13144" y="1615"/>
                    <a:pt x="13146" y="1615"/>
                  </a:cubicBezTo>
                  <a:cubicBezTo>
                    <a:pt x="13577" y="1615"/>
                    <a:pt x="13926" y="1267"/>
                    <a:pt x="13928" y="834"/>
                  </a:cubicBezTo>
                  <a:cubicBezTo>
                    <a:pt x="13929" y="404"/>
                    <a:pt x="13580" y="50"/>
                    <a:pt x="13147" y="48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" name="Google Shape;155;p9"/>
            <p:cNvSpPr/>
            <p:nvPr/>
          </p:nvSpPr>
          <p:spPr>
            <a:xfrm>
              <a:off x="237801" y="3908683"/>
              <a:ext cx="733449" cy="85139"/>
            </a:xfrm>
            <a:custGeom>
              <a:avLst/>
              <a:gdLst/>
              <a:ahLst/>
              <a:cxnLst/>
              <a:rect l="l" t="t" r="r" b="b"/>
              <a:pathLst>
                <a:path w="13930" h="1617" extrusionOk="0">
                  <a:moveTo>
                    <a:pt x="789" y="1"/>
                  </a:moveTo>
                  <a:cubicBezTo>
                    <a:pt x="354" y="1"/>
                    <a:pt x="2" y="350"/>
                    <a:pt x="1" y="782"/>
                  </a:cubicBezTo>
                  <a:cubicBezTo>
                    <a:pt x="0" y="1216"/>
                    <a:pt x="349" y="1569"/>
                    <a:pt x="783" y="1570"/>
                  </a:cubicBezTo>
                  <a:lnTo>
                    <a:pt x="13140" y="1617"/>
                  </a:lnTo>
                  <a:cubicBezTo>
                    <a:pt x="13141" y="1617"/>
                    <a:pt x="13141" y="1617"/>
                    <a:pt x="13142" y="1617"/>
                  </a:cubicBezTo>
                  <a:cubicBezTo>
                    <a:pt x="13575" y="1617"/>
                    <a:pt x="13926" y="1267"/>
                    <a:pt x="13927" y="835"/>
                  </a:cubicBezTo>
                  <a:cubicBezTo>
                    <a:pt x="13930" y="402"/>
                    <a:pt x="13579" y="50"/>
                    <a:pt x="13146" y="47"/>
                  </a:cubicBezTo>
                  <a:lnTo>
                    <a:pt x="7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" name="Google Shape;156;p9"/>
            <p:cNvSpPr/>
            <p:nvPr/>
          </p:nvSpPr>
          <p:spPr>
            <a:xfrm>
              <a:off x="797071" y="4259188"/>
              <a:ext cx="311650" cy="311650"/>
            </a:xfrm>
            <a:custGeom>
              <a:avLst/>
              <a:gdLst/>
              <a:ahLst/>
              <a:cxnLst/>
              <a:rect l="l" t="t" r="r" b="b"/>
              <a:pathLst>
                <a:path w="5919" h="5919" extrusionOk="0">
                  <a:moveTo>
                    <a:pt x="22" y="1"/>
                  </a:moveTo>
                  <a:lnTo>
                    <a:pt x="1" y="5896"/>
                  </a:lnTo>
                  <a:lnTo>
                    <a:pt x="5897" y="5919"/>
                  </a:lnTo>
                  <a:lnTo>
                    <a:pt x="5919" y="2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" name="Google Shape;157;p9"/>
            <p:cNvSpPr/>
            <p:nvPr/>
          </p:nvSpPr>
          <p:spPr>
            <a:xfrm>
              <a:off x="236274" y="4305048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6" y="1"/>
                  </a:moveTo>
                  <a:cubicBezTo>
                    <a:pt x="353" y="1"/>
                    <a:pt x="3" y="350"/>
                    <a:pt x="1" y="782"/>
                  </a:cubicBezTo>
                  <a:cubicBezTo>
                    <a:pt x="0" y="1215"/>
                    <a:pt x="349" y="1568"/>
                    <a:pt x="783" y="1570"/>
                  </a:cubicBezTo>
                  <a:lnTo>
                    <a:pt x="13140" y="1616"/>
                  </a:lnTo>
                  <a:cubicBezTo>
                    <a:pt x="13141" y="1616"/>
                    <a:pt x="13141" y="1616"/>
                    <a:pt x="13142" y="1616"/>
                  </a:cubicBezTo>
                  <a:cubicBezTo>
                    <a:pt x="13575" y="1616"/>
                    <a:pt x="13928" y="1267"/>
                    <a:pt x="13929" y="834"/>
                  </a:cubicBezTo>
                  <a:cubicBezTo>
                    <a:pt x="13930" y="401"/>
                    <a:pt x="13581" y="49"/>
                    <a:pt x="13146" y="49"/>
                  </a:cubicBezTo>
                  <a:lnTo>
                    <a:pt x="788" y="1"/>
                  </a:lnTo>
                  <a:cubicBezTo>
                    <a:pt x="787" y="1"/>
                    <a:pt x="786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" name="Google Shape;158;p9"/>
            <p:cNvSpPr/>
            <p:nvPr/>
          </p:nvSpPr>
          <p:spPr>
            <a:xfrm>
              <a:off x="235800" y="4437100"/>
              <a:ext cx="733449" cy="85192"/>
            </a:xfrm>
            <a:custGeom>
              <a:avLst/>
              <a:gdLst/>
              <a:ahLst/>
              <a:cxnLst/>
              <a:rect l="l" t="t" r="r" b="b"/>
              <a:pathLst>
                <a:path w="13930" h="1618" extrusionOk="0">
                  <a:moveTo>
                    <a:pt x="786" y="1"/>
                  </a:moveTo>
                  <a:cubicBezTo>
                    <a:pt x="355" y="1"/>
                    <a:pt x="3" y="349"/>
                    <a:pt x="2" y="782"/>
                  </a:cubicBezTo>
                  <a:cubicBezTo>
                    <a:pt x="1" y="1218"/>
                    <a:pt x="351" y="1568"/>
                    <a:pt x="783" y="1571"/>
                  </a:cubicBezTo>
                  <a:lnTo>
                    <a:pt x="13141" y="1618"/>
                  </a:lnTo>
                  <a:cubicBezTo>
                    <a:pt x="13142" y="1618"/>
                    <a:pt x="13143" y="1618"/>
                    <a:pt x="13144" y="1618"/>
                  </a:cubicBezTo>
                  <a:cubicBezTo>
                    <a:pt x="13576" y="1618"/>
                    <a:pt x="13927" y="1269"/>
                    <a:pt x="13928" y="836"/>
                  </a:cubicBezTo>
                  <a:cubicBezTo>
                    <a:pt x="13929" y="402"/>
                    <a:pt x="13579" y="50"/>
                    <a:pt x="13146" y="47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9" name="Google Shape;159;p9"/>
          <p:cNvSpPr txBox="1">
            <a:spLocks noGrp="1"/>
          </p:cNvSpPr>
          <p:nvPr>
            <p:ph type="title"/>
          </p:nvPr>
        </p:nvSpPr>
        <p:spPr>
          <a:xfrm>
            <a:off x="3434133" y="2082217"/>
            <a:ext cx="5813600" cy="198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1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60" name="Google Shape;160;p9"/>
          <p:cNvSpPr txBox="1">
            <a:spLocks noGrp="1"/>
          </p:cNvSpPr>
          <p:nvPr>
            <p:ph type="subTitle" idx="1"/>
          </p:nvPr>
        </p:nvSpPr>
        <p:spPr>
          <a:xfrm>
            <a:off x="3434133" y="4116984"/>
            <a:ext cx="5813600" cy="6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27875031"/>
      </p:ext>
    </p:extLst>
  </p:cSld>
  <p:clrMapOvr>
    <a:masterClrMapping/>
  </p:clrMapOvr>
  <p:transition>
    <p:random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solidFill>
          <a:schemeClr val="accent2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Google Shape;162;p10"/>
          <p:cNvGrpSpPr/>
          <p:nvPr/>
        </p:nvGrpSpPr>
        <p:grpSpPr>
          <a:xfrm>
            <a:off x="1507146" y="886554"/>
            <a:ext cx="9177705" cy="5084869"/>
            <a:chOff x="1130359" y="664915"/>
            <a:chExt cx="6883279" cy="3813652"/>
          </a:xfrm>
        </p:grpSpPr>
        <p:sp>
          <p:nvSpPr>
            <p:cNvPr id="163" name="Google Shape;163;p10"/>
            <p:cNvSpPr/>
            <p:nvPr/>
          </p:nvSpPr>
          <p:spPr>
            <a:xfrm rot="5400000">
              <a:off x="7611455" y="4179633"/>
              <a:ext cx="56604" cy="541265"/>
            </a:xfrm>
            <a:custGeom>
              <a:avLst/>
              <a:gdLst/>
              <a:ahLst/>
              <a:cxnLst/>
              <a:rect l="l" t="t" r="r" b="b"/>
              <a:pathLst>
                <a:path w="2582" h="21396" extrusionOk="0">
                  <a:moveTo>
                    <a:pt x="1340" y="0"/>
                  </a:moveTo>
                  <a:cubicBezTo>
                    <a:pt x="691" y="0"/>
                    <a:pt x="1" y="451"/>
                    <a:pt x="5" y="1289"/>
                  </a:cubicBezTo>
                  <a:cubicBezTo>
                    <a:pt x="38" y="7629"/>
                    <a:pt x="65" y="13969"/>
                    <a:pt x="129" y="20309"/>
                  </a:cubicBezTo>
                  <a:cubicBezTo>
                    <a:pt x="136" y="21048"/>
                    <a:pt x="674" y="21396"/>
                    <a:pt x="1244" y="21396"/>
                  </a:cubicBezTo>
                  <a:cubicBezTo>
                    <a:pt x="1892" y="21396"/>
                    <a:pt x="2582" y="20944"/>
                    <a:pt x="2574" y="20107"/>
                  </a:cubicBezTo>
                  <a:cubicBezTo>
                    <a:pt x="2509" y="13769"/>
                    <a:pt x="2483" y="7428"/>
                    <a:pt x="2452" y="1088"/>
                  </a:cubicBezTo>
                  <a:cubicBezTo>
                    <a:pt x="2447" y="348"/>
                    <a:pt x="1909" y="0"/>
                    <a:pt x="13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" name="Google Shape;164;p10"/>
            <p:cNvSpPr/>
            <p:nvPr/>
          </p:nvSpPr>
          <p:spPr>
            <a:xfrm rot="5400000">
              <a:off x="7949183" y="4411964"/>
              <a:ext cx="62479" cy="66431"/>
            </a:xfrm>
            <a:custGeom>
              <a:avLst/>
              <a:gdLst/>
              <a:ahLst/>
              <a:cxnLst/>
              <a:rect l="l" t="t" r="r" b="b"/>
              <a:pathLst>
                <a:path w="2850" h="2626" extrusionOk="0">
                  <a:moveTo>
                    <a:pt x="1421" y="1"/>
                  </a:moveTo>
                  <a:cubicBezTo>
                    <a:pt x="803" y="1"/>
                    <a:pt x="253" y="440"/>
                    <a:pt x="135" y="1070"/>
                  </a:cubicBezTo>
                  <a:cubicBezTo>
                    <a:pt x="0" y="1783"/>
                    <a:pt x="469" y="2468"/>
                    <a:pt x="1182" y="2603"/>
                  </a:cubicBezTo>
                  <a:cubicBezTo>
                    <a:pt x="1264" y="2618"/>
                    <a:pt x="1346" y="2626"/>
                    <a:pt x="1427" y="2626"/>
                  </a:cubicBezTo>
                  <a:cubicBezTo>
                    <a:pt x="2045" y="2626"/>
                    <a:pt x="2596" y="2186"/>
                    <a:pt x="2714" y="1556"/>
                  </a:cubicBezTo>
                  <a:cubicBezTo>
                    <a:pt x="2850" y="843"/>
                    <a:pt x="2381" y="158"/>
                    <a:pt x="1667" y="24"/>
                  </a:cubicBezTo>
                  <a:cubicBezTo>
                    <a:pt x="1585" y="8"/>
                    <a:pt x="1502" y="1"/>
                    <a:pt x="14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" name="Google Shape;165;p10"/>
            <p:cNvSpPr/>
            <p:nvPr/>
          </p:nvSpPr>
          <p:spPr>
            <a:xfrm rot="10800000">
              <a:off x="1130359" y="3834028"/>
              <a:ext cx="56604" cy="541265"/>
            </a:xfrm>
            <a:custGeom>
              <a:avLst/>
              <a:gdLst/>
              <a:ahLst/>
              <a:cxnLst/>
              <a:rect l="l" t="t" r="r" b="b"/>
              <a:pathLst>
                <a:path w="2582" h="21396" extrusionOk="0">
                  <a:moveTo>
                    <a:pt x="1340" y="0"/>
                  </a:moveTo>
                  <a:cubicBezTo>
                    <a:pt x="691" y="0"/>
                    <a:pt x="1" y="451"/>
                    <a:pt x="5" y="1289"/>
                  </a:cubicBezTo>
                  <a:cubicBezTo>
                    <a:pt x="38" y="7629"/>
                    <a:pt x="65" y="13969"/>
                    <a:pt x="129" y="20309"/>
                  </a:cubicBezTo>
                  <a:cubicBezTo>
                    <a:pt x="136" y="21048"/>
                    <a:pt x="674" y="21396"/>
                    <a:pt x="1244" y="21396"/>
                  </a:cubicBezTo>
                  <a:cubicBezTo>
                    <a:pt x="1892" y="21396"/>
                    <a:pt x="2582" y="20944"/>
                    <a:pt x="2574" y="20107"/>
                  </a:cubicBezTo>
                  <a:cubicBezTo>
                    <a:pt x="2509" y="13769"/>
                    <a:pt x="2483" y="7428"/>
                    <a:pt x="2452" y="1088"/>
                  </a:cubicBezTo>
                  <a:cubicBezTo>
                    <a:pt x="2447" y="348"/>
                    <a:pt x="1909" y="0"/>
                    <a:pt x="13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" name="Google Shape;166;p10"/>
            <p:cNvSpPr/>
            <p:nvPr/>
          </p:nvSpPr>
          <p:spPr>
            <a:xfrm rot="10800000">
              <a:off x="1132507" y="4412111"/>
              <a:ext cx="62479" cy="66431"/>
            </a:xfrm>
            <a:custGeom>
              <a:avLst/>
              <a:gdLst/>
              <a:ahLst/>
              <a:cxnLst/>
              <a:rect l="l" t="t" r="r" b="b"/>
              <a:pathLst>
                <a:path w="2850" h="2626" extrusionOk="0">
                  <a:moveTo>
                    <a:pt x="1421" y="1"/>
                  </a:moveTo>
                  <a:cubicBezTo>
                    <a:pt x="803" y="1"/>
                    <a:pt x="253" y="440"/>
                    <a:pt x="135" y="1070"/>
                  </a:cubicBezTo>
                  <a:cubicBezTo>
                    <a:pt x="0" y="1783"/>
                    <a:pt x="469" y="2468"/>
                    <a:pt x="1182" y="2603"/>
                  </a:cubicBezTo>
                  <a:cubicBezTo>
                    <a:pt x="1264" y="2618"/>
                    <a:pt x="1346" y="2626"/>
                    <a:pt x="1427" y="2626"/>
                  </a:cubicBezTo>
                  <a:cubicBezTo>
                    <a:pt x="2045" y="2626"/>
                    <a:pt x="2596" y="2186"/>
                    <a:pt x="2714" y="1556"/>
                  </a:cubicBezTo>
                  <a:cubicBezTo>
                    <a:pt x="2850" y="843"/>
                    <a:pt x="2381" y="158"/>
                    <a:pt x="1667" y="24"/>
                  </a:cubicBezTo>
                  <a:cubicBezTo>
                    <a:pt x="1585" y="8"/>
                    <a:pt x="1502" y="1"/>
                    <a:pt x="14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" name="Google Shape;167;p10"/>
            <p:cNvSpPr/>
            <p:nvPr/>
          </p:nvSpPr>
          <p:spPr>
            <a:xfrm rot="5400000">
              <a:off x="1372705" y="430608"/>
              <a:ext cx="56604" cy="541265"/>
            </a:xfrm>
            <a:custGeom>
              <a:avLst/>
              <a:gdLst/>
              <a:ahLst/>
              <a:cxnLst/>
              <a:rect l="l" t="t" r="r" b="b"/>
              <a:pathLst>
                <a:path w="2582" h="21396" extrusionOk="0">
                  <a:moveTo>
                    <a:pt x="1340" y="0"/>
                  </a:moveTo>
                  <a:cubicBezTo>
                    <a:pt x="691" y="0"/>
                    <a:pt x="1" y="451"/>
                    <a:pt x="5" y="1289"/>
                  </a:cubicBezTo>
                  <a:cubicBezTo>
                    <a:pt x="38" y="7629"/>
                    <a:pt x="65" y="13969"/>
                    <a:pt x="129" y="20309"/>
                  </a:cubicBezTo>
                  <a:cubicBezTo>
                    <a:pt x="136" y="21048"/>
                    <a:pt x="674" y="21396"/>
                    <a:pt x="1244" y="21396"/>
                  </a:cubicBezTo>
                  <a:cubicBezTo>
                    <a:pt x="1892" y="21396"/>
                    <a:pt x="2582" y="20944"/>
                    <a:pt x="2574" y="20107"/>
                  </a:cubicBezTo>
                  <a:cubicBezTo>
                    <a:pt x="2509" y="13769"/>
                    <a:pt x="2483" y="7428"/>
                    <a:pt x="2452" y="1088"/>
                  </a:cubicBezTo>
                  <a:cubicBezTo>
                    <a:pt x="2447" y="348"/>
                    <a:pt x="1909" y="0"/>
                    <a:pt x="13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" name="Google Shape;168;p10"/>
            <p:cNvSpPr/>
            <p:nvPr/>
          </p:nvSpPr>
          <p:spPr>
            <a:xfrm rot="5400000">
              <a:off x="1710433" y="662939"/>
              <a:ext cx="62479" cy="66431"/>
            </a:xfrm>
            <a:custGeom>
              <a:avLst/>
              <a:gdLst/>
              <a:ahLst/>
              <a:cxnLst/>
              <a:rect l="l" t="t" r="r" b="b"/>
              <a:pathLst>
                <a:path w="2850" h="2626" extrusionOk="0">
                  <a:moveTo>
                    <a:pt x="1421" y="1"/>
                  </a:moveTo>
                  <a:cubicBezTo>
                    <a:pt x="803" y="1"/>
                    <a:pt x="253" y="440"/>
                    <a:pt x="135" y="1070"/>
                  </a:cubicBezTo>
                  <a:cubicBezTo>
                    <a:pt x="0" y="1783"/>
                    <a:pt x="469" y="2468"/>
                    <a:pt x="1182" y="2603"/>
                  </a:cubicBezTo>
                  <a:cubicBezTo>
                    <a:pt x="1264" y="2618"/>
                    <a:pt x="1346" y="2626"/>
                    <a:pt x="1427" y="2626"/>
                  </a:cubicBezTo>
                  <a:cubicBezTo>
                    <a:pt x="2045" y="2626"/>
                    <a:pt x="2596" y="2186"/>
                    <a:pt x="2714" y="1556"/>
                  </a:cubicBezTo>
                  <a:cubicBezTo>
                    <a:pt x="2850" y="843"/>
                    <a:pt x="2381" y="158"/>
                    <a:pt x="1667" y="24"/>
                  </a:cubicBezTo>
                  <a:cubicBezTo>
                    <a:pt x="1585" y="8"/>
                    <a:pt x="1502" y="1"/>
                    <a:pt x="14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" name="Google Shape;169;p10"/>
            <p:cNvSpPr/>
            <p:nvPr/>
          </p:nvSpPr>
          <p:spPr>
            <a:xfrm rot="10800000">
              <a:off x="7948934" y="664928"/>
              <a:ext cx="56604" cy="541265"/>
            </a:xfrm>
            <a:custGeom>
              <a:avLst/>
              <a:gdLst/>
              <a:ahLst/>
              <a:cxnLst/>
              <a:rect l="l" t="t" r="r" b="b"/>
              <a:pathLst>
                <a:path w="2582" h="21396" extrusionOk="0">
                  <a:moveTo>
                    <a:pt x="1340" y="0"/>
                  </a:moveTo>
                  <a:cubicBezTo>
                    <a:pt x="691" y="0"/>
                    <a:pt x="1" y="451"/>
                    <a:pt x="5" y="1289"/>
                  </a:cubicBezTo>
                  <a:cubicBezTo>
                    <a:pt x="38" y="7629"/>
                    <a:pt x="65" y="13969"/>
                    <a:pt x="129" y="20309"/>
                  </a:cubicBezTo>
                  <a:cubicBezTo>
                    <a:pt x="136" y="21048"/>
                    <a:pt x="674" y="21396"/>
                    <a:pt x="1244" y="21396"/>
                  </a:cubicBezTo>
                  <a:cubicBezTo>
                    <a:pt x="1892" y="21396"/>
                    <a:pt x="2582" y="20944"/>
                    <a:pt x="2574" y="20107"/>
                  </a:cubicBezTo>
                  <a:cubicBezTo>
                    <a:pt x="2509" y="13769"/>
                    <a:pt x="2483" y="7428"/>
                    <a:pt x="2452" y="1088"/>
                  </a:cubicBezTo>
                  <a:cubicBezTo>
                    <a:pt x="2447" y="348"/>
                    <a:pt x="1909" y="0"/>
                    <a:pt x="13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" name="Google Shape;170;p10"/>
            <p:cNvSpPr/>
            <p:nvPr/>
          </p:nvSpPr>
          <p:spPr>
            <a:xfrm rot="10800000">
              <a:off x="7951082" y="1243011"/>
              <a:ext cx="62479" cy="66431"/>
            </a:xfrm>
            <a:custGeom>
              <a:avLst/>
              <a:gdLst/>
              <a:ahLst/>
              <a:cxnLst/>
              <a:rect l="l" t="t" r="r" b="b"/>
              <a:pathLst>
                <a:path w="2850" h="2626" extrusionOk="0">
                  <a:moveTo>
                    <a:pt x="1421" y="1"/>
                  </a:moveTo>
                  <a:cubicBezTo>
                    <a:pt x="803" y="1"/>
                    <a:pt x="253" y="440"/>
                    <a:pt x="135" y="1070"/>
                  </a:cubicBezTo>
                  <a:cubicBezTo>
                    <a:pt x="0" y="1783"/>
                    <a:pt x="469" y="2468"/>
                    <a:pt x="1182" y="2603"/>
                  </a:cubicBezTo>
                  <a:cubicBezTo>
                    <a:pt x="1264" y="2618"/>
                    <a:pt x="1346" y="2626"/>
                    <a:pt x="1427" y="2626"/>
                  </a:cubicBezTo>
                  <a:cubicBezTo>
                    <a:pt x="2045" y="2626"/>
                    <a:pt x="2596" y="2186"/>
                    <a:pt x="2714" y="1556"/>
                  </a:cubicBezTo>
                  <a:cubicBezTo>
                    <a:pt x="2850" y="843"/>
                    <a:pt x="2381" y="158"/>
                    <a:pt x="1667" y="24"/>
                  </a:cubicBezTo>
                  <a:cubicBezTo>
                    <a:pt x="1585" y="8"/>
                    <a:pt x="1502" y="1"/>
                    <a:pt x="14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71" name="Google Shape;171;p10"/>
          <p:cNvSpPr txBox="1">
            <a:spLocks noGrp="1"/>
          </p:cNvSpPr>
          <p:nvPr>
            <p:ph type="title"/>
          </p:nvPr>
        </p:nvSpPr>
        <p:spPr>
          <a:xfrm>
            <a:off x="960000" y="1925200"/>
            <a:ext cx="5680400" cy="300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7066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7066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7066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7066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7066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7066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7066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7066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7066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84212151"/>
      </p:ext>
    </p:extLst>
  </p:cSld>
  <p:clrMapOvr>
    <a:masterClrMapping/>
  </p:clrMapOvr>
  <p:transition>
    <p:random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accent2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p11"/>
          <p:cNvGrpSpPr/>
          <p:nvPr/>
        </p:nvGrpSpPr>
        <p:grpSpPr>
          <a:xfrm>
            <a:off x="314401" y="284734"/>
            <a:ext cx="11563191" cy="6288533"/>
            <a:chOff x="235800" y="213550"/>
            <a:chExt cx="8672393" cy="4716400"/>
          </a:xfrm>
        </p:grpSpPr>
        <p:sp>
          <p:nvSpPr>
            <p:cNvPr id="174" name="Google Shape;174;p11"/>
            <p:cNvSpPr/>
            <p:nvPr/>
          </p:nvSpPr>
          <p:spPr>
            <a:xfrm>
              <a:off x="420024" y="213550"/>
              <a:ext cx="8311596" cy="4715505"/>
            </a:xfrm>
            <a:custGeom>
              <a:avLst/>
              <a:gdLst/>
              <a:ahLst/>
              <a:cxnLst/>
              <a:rect l="l" t="t" r="r" b="b"/>
              <a:pathLst>
                <a:path w="141824" h="89559" extrusionOk="0">
                  <a:moveTo>
                    <a:pt x="9819" y="0"/>
                  </a:moveTo>
                  <a:cubicBezTo>
                    <a:pt x="4591" y="0"/>
                    <a:pt x="304" y="4267"/>
                    <a:pt x="285" y="9500"/>
                  </a:cubicBezTo>
                  <a:lnTo>
                    <a:pt x="20" y="79757"/>
                  </a:lnTo>
                  <a:cubicBezTo>
                    <a:pt x="1" y="85001"/>
                    <a:pt x="4276" y="89308"/>
                    <a:pt x="9520" y="89327"/>
                  </a:cubicBezTo>
                  <a:lnTo>
                    <a:pt x="40300" y="89442"/>
                  </a:lnTo>
                  <a:lnTo>
                    <a:pt x="135808" y="89551"/>
                  </a:lnTo>
                  <a:lnTo>
                    <a:pt x="137983" y="89559"/>
                  </a:lnTo>
                  <a:cubicBezTo>
                    <a:pt x="137987" y="89559"/>
                    <a:pt x="137992" y="89559"/>
                    <a:pt x="137996" y="89559"/>
                  </a:cubicBezTo>
                  <a:cubicBezTo>
                    <a:pt x="139922" y="89559"/>
                    <a:pt x="141502" y="87986"/>
                    <a:pt x="141510" y="86060"/>
                  </a:cubicBezTo>
                  <a:lnTo>
                    <a:pt x="141818" y="3758"/>
                  </a:lnTo>
                  <a:cubicBezTo>
                    <a:pt x="141823" y="1829"/>
                    <a:pt x="140249" y="242"/>
                    <a:pt x="138319" y="235"/>
                  </a:cubicBezTo>
                  <a:lnTo>
                    <a:pt x="136144" y="225"/>
                  </a:lnTo>
                  <a:lnTo>
                    <a:pt x="40635" y="116"/>
                  </a:lnTo>
                  <a:lnTo>
                    <a:pt x="9855" y="0"/>
                  </a:lnTo>
                  <a:cubicBezTo>
                    <a:pt x="9843" y="0"/>
                    <a:pt x="9831" y="0"/>
                    <a:pt x="9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" name="Google Shape;175;p11"/>
            <p:cNvSpPr/>
            <p:nvPr/>
          </p:nvSpPr>
          <p:spPr>
            <a:xfrm>
              <a:off x="596481" y="214234"/>
              <a:ext cx="8311713" cy="4715716"/>
            </a:xfrm>
            <a:custGeom>
              <a:avLst/>
              <a:gdLst/>
              <a:ahLst/>
              <a:cxnLst/>
              <a:rect l="l" t="t" r="r" b="b"/>
              <a:pathLst>
                <a:path w="141826" h="89563" extrusionOk="0">
                  <a:moveTo>
                    <a:pt x="9822" y="1"/>
                  </a:moveTo>
                  <a:cubicBezTo>
                    <a:pt x="4592" y="1"/>
                    <a:pt x="306" y="4268"/>
                    <a:pt x="285" y="9501"/>
                  </a:cubicBezTo>
                  <a:lnTo>
                    <a:pt x="21" y="79759"/>
                  </a:lnTo>
                  <a:cubicBezTo>
                    <a:pt x="1" y="85004"/>
                    <a:pt x="4276" y="89308"/>
                    <a:pt x="9520" y="89329"/>
                  </a:cubicBezTo>
                  <a:lnTo>
                    <a:pt x="40301" y="89445"/>
                  </a:lnTo>
                  <a:lnTo>
                    <a:pt x="135810" y="89553"/>
                  </a:lnTo>
                  <a:lnTo>
                    <a:pt x="137984" y="89562"/>
                  </a:lnTo>
                  <a:cubicBezTo>
                    <a:pt x="137988" y="89562"/>
                    <a:pt x="137993" y="89562"/>
                    <a:pt x="137997" y="89562"/>
                  </a:cubicBezTo>
                  <a:cubicBezTo>
                    <a:pt x="139924" y="89562"/>
                    <a:pt x="141504" y="87990"/>
                    <a:pt x="141511" y="86063"/>
                  </a:cubicBezTo>
                  <a:lnTo>
                    <a:pt x="141820" y="3761"/>
                  </a:lnTo>
                  <a:cubicBezTo>
                    <a:pt x="141826" y="1827"/>
                    <a:pt x="140249" y="239"/>
                    <a:pt x="138317" y="233"/>
                  </a:cubicBezTo>
                  <a:lnTo>
                    <a:pt x="136143" y="225"/>
                  </a:lnTo>
                  <a:lnTo>
                    <a:pt x="40635" y="117"/>
                  </a:lnTo>
                  <a:lnTo>
                    <a:pt x="9856" y="1"/>
                  </a:lnTo>
                  <a:cubicBezTo>
                    <a:pt x="9845" y="1"/>
                    <a:pt x="9833" y="1"/>
                    <a:pt x="98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" name="Google Shape;176;p11"/>
            <p:cNvSpPr/>
            <p:nvPr/>
          </p:nvSpPr>
          <p:spPr>
            <a:xfrm>
              <a:off x="810919" y="559949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0"/>
                  </a:moveTo>
                  <a:lnTo>
                    <a:pt x="0" y="5896"/>
                  </a:lnTo>
                  <a:lnTo>
                    <a:pt x="5897" y="5920"/>
                  </a:lnTo>
                  <a:lnTo>
                    <a:pt x="5918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" name="Google Shape;177;p11"/>
            <p:cNvSpPr/>
            <p:nvPr/>
          </p:nvSpPr>
          <p:spPr>
            <a:xfrm>
              <a:off x="250174" y="605967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5" y="0"/>
                    <a:pt x="3" y="349"/>
                    <a:pt x="2" y="782"/>
                  </a:cubicBezTo>
                  <a:cubicBezTo>
                    <a:pt x="1" y="1214"/>
                    <a:pt x="350" y="1567"/>
                    <a:pt x="783" y="1568"/>
                  </a:cubicBezTo>
                  <a:lnTo>
                    <a:pt x="13141" y="1614"/>
                  </a:lnTo>
                  <a:cubicBezTo>
                    <a:pt x="13141" y="1614"/>
                    <a:pt x="13142" y="1614"/>
                    <a:pt x="13142" y="1614"/>
                  </a:cubicBezTo>
                  <a:cubicBezTo>
                    <a:pt x="13574" y="1614"/>
                    <a:pt x="13926" y="1265"/>
                    <a:pt x="13927" y="833"/>
                  </a:cubicBezTo>
                  <a:cubicBezTo>
                    <a:pt x="13930" y="399"/>
                    <a:pt x="13579" y="47"/>
                    <a:pt x="13147" y="46"/>
                  </a:cubicBezTo>
                  <a:lnTo>
                    <a:pt x="788" y="0"/>
                  </a:lnTo>
                  <a:cubicBezTo>
                    <a:pt x="788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" name="Google Shape;178;p11"/>
            <p:cNvSpPr/>
            <p:nvPr/>
          </p:nvSpPr>
          <p:spPr>
            <a:xfrm>
              <a:off x="249700" y="738071"/>
              <a:ext cx="733397" cy="85034"/>
            </a:xfrm>
            <a:custGeom>
              <a:avLst/>
              <a:gdLst/>
              <a:ahLst/>
              <a:cxnLst/>
              <a:rect l="l" t="t" r="r" b="b"/>
              <a:pathLst>
                <a:path w="13929" h="1615" extrusionOk="0">
                  <a:moveTo>
                    <a:pt x="782" y="0"/>
                  </a:moveTo>
                  <a:cubicBezTo>
                    <a:pt x="353" y="0"/>
                    <a:pt x="3" y="350"/>
                    <a:pt x="1" y="782"/>
                  </a:cubicBezTo>
                  <a:cubicBezTo>
                    <a:pt x="0" y="1214"/>
                    <a:pt x="349" y="1566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5"/>
                    <a:pt x="13927" y="833"/>
                  </a:cubicBezTo>
                  <a:cubicBezTo>
                    <a:pt x="13929" y="400"/>
                    <a:pt x="13580" y="47"/>
                    <a:pt x="13145" y="46"/>
                  </a:cubicBezTo>
                  <a:lnTo>
                    <a:pt x="788" y="0"/>
                  </a:lnTo>
                  <a:cubicBezTo>
                    <a:pt x="786" y="0"/>
                    <a:pt x="784" y="0"/>
                    <a:pt x="7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" name="Google Shape;179;p11"/>
            <p:cNvSpPr/>
            <p:nvPr/>
          </p:nvSpPr>
          <p:spPr>
            <a:xfrm>
              <a:off x="808918" y="108836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1"/>
                  </a:moveTo>
                  <a:lnTo>
                    <a:pt x="1" y="5898"/>
                  </a:lnTo>
                  <a:lnTo>
                    <a:pt x="5897" y="5920"/>
                  </a:lnTo>
                  <a:lnTo>
                    <a:pt x="5919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" name="Google Shape;180;p11"/>
            <p:cNvSpPr/>
            <p:nvPr/>
          </p:nvSpPr>
          <p:spPr>
            <a:xfrm>
              <a:off x="248173" y="1134385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4" y="0"/>
                  </a:moveTo>
                  <a:cubicBezTo>
                    <a:pt x="353" y="0"/>
                    <a:pt x="2" y="348"/>
                    <a:pt x="1" y="782"/>
                  </a:cubicBezTo>
                  <a:cubicBezTo>
                    <a:pt x="0" y="1213"/>
                    <a:pt x="349" y="1566"/>
                    <a:pt x="783" y="1568"/>
                  </a:cubicBezTo>
                  <a:lnTo>
                    <a:pt x="13141" y="1615"/>
                  </a:lnTo>
                  <a:cubicBezTo>
                    <a:pt x="13142" y="1615"/>
                    <a:pt x="13142" y="1615"/>
                    <a:pt x="13143" y="1615"/>
                  </a:cubicBezTo>
                  <a:cubicBezTo>
                    <a:pt x="13574" y="1615"/>
                    <a:pt x="13927" y="1266"/>
                    <a:pt x="13928" y="834"/>
                  </a:cubicBezTo>
                  <a:cubicBezTo>
                    <a:pt x="13930" y="399"/>
                    <a:pt x="13582" y="48"/>
                    <a:pt x="13145" y="47"/>
                  </a:cubicBezTo>
                  <a:lnTo>
                    <a:pt x="788" y="0"/>
                  </a:lnTo>
                  <a:cubicBezTo>
                    <a:pt x="787" y="0"/>
                    <a:pt x="785" y="0"/>
                    <a:pt x="7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" name="Google Shape;181;p11"/>
            <p:cNvSpPr/>
            <p:nvPr/>
          </p:nvSpPr>
          <p:spPr>
            <a:xfrm>
              <a:off x="247647" y="1266594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5" y="0"/>
                  </a:moveTo>
                  <a:cubicBezTo>
                    <a:pt x="354" y="0"/>
                    <a:pt x="3" y="348"/>
                    <a:pt x="2" y="780"/>
                  </a:cubicBezTo>
                  <a:cubicBezTo>
                    <a:pt x="1" y="1212"/>
                    <a:pt x="350" y="1565"/>
                    <a:pt x="783" y="1566"/>
                  </a:cubicBezTo>
                  <a:lnTo>
                    <a:pt x="13141" y="1613"/>
                  </a:lnTo>
                  <a:cubicBezTo>
                    <a:pt x="13142" y="1613"/>
                    <a:pt x="13143" y="1613"/>
                    <a:pt x="13144" y="1613"/>
                  </a:cubicBezTo>
                  <a:cubicBezTo>
                    <a:pt x="13578" y="1613"/>
                    <a:pt x="13927" y="1265"/>
                    <a:pt x="13928" y="832"/>
                  </a:cubicBezTo>
                  <a:cubicBezTo>
                    <a:pt x="13930" y="399"/>
                    <a:pt x="13581" y="47"/>
                    <a:pt x="13146" y="47"/>
                  </a:cubicBezTo>
                  <a:lnTo>
                    <a:pt x="788" y="0"/>
                  </a:lnTo>
                  <a:cubicBezTo>
                    <a:pt x="787" y="0"/>
                    <a:pt x="786" y="0"/>
                    <a:pt x="7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" name="Google Shape;182;p11"/>
            <p:cNvSpPr/>
            <p:nvPr/>
          </p:nvSpPr>
          <p:spPr>
            <a:xfrm>
              <a:off x="806970" y="161683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8"/>
                  </a:lnTo>
                  <a:lnTo>
                    <a:pt x="5897" y="5920"/>
                  </a:lnTo>
                  <a:lnTo>
                    <a:pt x="5918" y="24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" name="Google Shape;183;p11"/>
            <p:cNvSpPr/>
            <p:nvPr/>
          </p:nvSpPr>
          <p:spPr>
            <a:xfrm>
              <a:off x="246172" y="1662802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0"/>
                  </a:moveTo>
                  <a:cubicBezTo>
                    <a:pt x="356" y="0"/>
                    <a:pt x="4" y="350"/>
                    <a:pt x="3" y="781"/>
                  </a:cubicBezTo>
                  <a:cubicBezTo>
                    <a:pt x="1" y="1214"/>
                    <a:pt x="350" y="1567"/>
                    <a:pt x="784" y="1568"/>
                  </a:cubicBezTo>
                  <a:lnTo>
                    <a:pt x="13142" y="1615"/>
                  </a:lnTo>
                  <a:cubicBezTo>
                    <a:pt x="13143" y="1615"/>
                    <a:pt x="13145" y="1615"/>
                    <a:pt x="13147" y="1615"/>
                  </a:cubicBezTo>
                  <a:cubicBezTo>
                    <a:pt x="13577" y="1615"/>
                    <a:pt x="13927" y="1265"/>
                    <a:pt x="13928" y="835"/>
                  </a:cubicBezTo>
                  <a:cubicBezTo>
                    <a:pt x="13929" y="400"/>
                    <a:pt x="13580" y="48"/>
                    <a:pt x="13147" y="47"/>
                  </a:cubicBezTo>
                  <a:lnTo>
                    <a:pt x="789" y="0"/>
                  </a:lnTo>
                  <a:cubicBezTo>
                    <a:pt x="789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" name="Google Shape;184;p11"/>
            <p:cNvSpPr/>
            <p:nvPr/>
          </p:nvSpPr>
          <p:spPr>
            <a:xfrm>
              <a:off x="245751" y="1794959"/>
              <a:ext cx="733344" cy="85034"/>
            </a:xfrm>
            <a:custGeom>
              <a:avLst/>
              <a:gdLst/>
              <a:ahLst/>
              <a:cxnLst/>
              <a:rect l="l" t="t" r="r" b="b"/>
              <a:pathLst>
                <a:path w="13928" h="1615" extrusionOk="0">
                  <a:moveTo>
                    <a:pt x="787" y="0"/>
                  </a:moveTo>
                  <a:cubicBezTo>
                    <a:pt x="355" y="0"/>
                    <a:pt x="2" y="349"/>
                    <a:pt x="1" y="782"/>
                  </a:cubicBezTo>
                  <a:cubicBezTo>
                    <a:pt x="0" y="1214"/>
                    <a:pt x="350" y="1565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6"/>
                    <a:pt x="13927" y="834"/>
                  </a:cubicBezTo>
                  <a:cubicBezTo>
                    <a:pt x="13928" y="400"/>
                    <a:pt x="13579" y="47"/>
                    <a:pt x="13146" y="47"/>
                  </a:cubicBezTo>
                  <a:lnTo>
                    <a:pt x="789" y="0"/>
                  </a:lnTo>
                  <a:cubicBezTo>
                    <a:pt x="788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" name="Google Shape;185;p11"/>
            <p:cNvSpPr/>
            <p:nvPr/>
          </p:nvSpPr>
          <p:spPr>
            <a:xfrm>
              <a:off x="804969" y="2145307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1" y="5897"/>
                  </a:lnTo>
                  <a:lnTo>
                    <a:pt x="5896" y="5919"/>
                  </a:lnTo>
                  <a:lnTo>
                    <a:pt x="5919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" name="Google Shape;186;p11"/>
            <p:cNvSpPr/>
            <p:nvPr/>
          </p:nvSpPr>
          <p:spPr>
            <a:xfrm>
              <a:off x="244172" y="2191325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3" y="0"/>
                    <a:pt x="2" y="349"/>
                    <a:pt x="1" y="780"/>
                  </a:cubicBezTo>
                  <a:cubicBezTo>
                    <a:pt x="0" y="1214"/>
                    <a:pt x="349" y="1567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1" y="1614"/>
                    <a:pt x="13142" y="1614"/>
                  </a:cubicBezTo>
                  <a:cubicBezTo>
                    <a:pt x="13574" y="1614"/>
                    <a:pt x="13927" y="1265"/>
                    <a:pt x="13928" y="833"/>
                  </a:cubicBezTo>
                  <a:cubicBezTo>
                    <a:pt x="13931" y="400"/>
                    <a:pt x="13581" y="48"/>
                    <a:pt x="13146" y="46"/>
                  </a:cubicBezTo>
                  <a:lnTo>
                    <a:pt x="788" y="0"/>
                  </a:lnTo>
                  <a:cubicBezTo>
                    <a:pt x="787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" name="Google Shape;187;p11"/>
            <p:cNvSpPr/>
            <p:nvPr/>
          </p:nvSpPr>
          <p:spPr>
            <a:xfrm>
              <a:off x="243645" y="2323324"/>
              <a:ext cx="733555" cy="85086"/>
            </a:xfrm>
            <a:custGeom>
              <a:avLst/>
              <a:gdLst/>
              <a:ahLst/>
              <a:cxnLst/>
              <a:rect l="l" t="t" r="r" b="b"/>
              <a:pathLst>
                <a:path w="13932" h="1616" extrusionOk="0">
                  <a:moveTo>
                    <a:pt x="788" y="1"/>
                  </a:moveTo>
                  <a:cubicBezTo>
                    <a:pt x="356" y="1"/>
                    <a:pt x="4" y="350"/>
                    <a:pt x="3" y="782"/>
                  </a:cubicBezTo>
                  <a:cubicBezTo>
                    <a:pt x="1" y="1216"/>
                    <a:pt x="352" y="1568"/>
                    <a:pt x="784" y="1569"/>
                  </a:cubicBezTo>
                  <a:lnTo>
                    <a:pt x="13143" y="1616"/>
                  </a:lnTo>
                  <a:cubicBezTo>
                    <a:pt x="13144" y="1616"/>
                    <a:pt x="13145" y="1616"/>
                    <a:pt x="13146" y="1616"/>
                  </a:cubicBezTo>
                  <a:cubicBezTo>
                    <a:pt x="13577" y="1616"/>
                    <a:pt x="13928" y="1266"/>
                    <a:pt x="13929" y="835"/>
                  </a:cubicBezTo>
                  <a:cubicBezTo>
                    <a:pt x="13931" y="401"/>
                    <a:pt x="13581" y="51"/>
                    <a:pt x="13147" y="47"/>
                  </a:cubicBezTo>
                  <a:lnTo>
                    <a:pt x="789" y="1"/>
                  </a:lnTo>
                  <a:cubicBezTo>
                    <a:pt x="789" y="1"/>
                    <a:pt x="788" y="1"/>
                    <a:pt x="7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" name="Google Shape;188;p11"/>
            <p:cNvSpPr/>
            <p:nvPr/>
          </p:nvSpPr>
          <p:spPr>
            <a:xfrm>
              <a:off x="802968" y="2673830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0" y="5897"/>
                  </a:lnTo>
                  <a:lnTo>
                    <a:pt x="5898" y="5919"/>
                  </a:lnTo>
                  <a:lnTo>
                    <a:pt x="5918" y="22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" name="Google Shape;189;p11"/>
            <p:cNvSpPr/>
            <p:nvPr/>
          </p:nvSpPr>
          <p:spPr>
            <a:xfrm>
              <a:off x="242224" y="2719638"/>
              <a:ext cx="733502" cy="85139"/>
            </a:xfrm>
            <a:custGeom>
              <a:avLst/>
              <a:gdLst/>
              <a:ahLst/>
              <a:cxnLst/>
              <a:rect l="l" t="t" r="r" b="b"/>
              <a:pathLst>
                <a:path w="13931" h="1617" extrusionOk="0">
                  <a:moveTo>
                    <a:pt x="790" y="1"/>
                  </a:moveTo>
                  <a:cubicBezTo>
                    <a:pt x="356" y="1"/>
                    <a:pt x="5" y="350"/>
                    <a:pt x="2" y="782"/>
                  </a:cubicBezTo>
                  <a:cubicBezTo>
                    <a:pt x="1" y="1217"/>
                    <a:pt x="351" y="1569"/>
                    <a:pt x="783" y="1570"/>
                  </a:cubicBezTo>
                  <a:lnTo>
                    <a:pt x="13140" y="1617"/>
                  </a:lnTo>
                  <a:cubicBezTo>
                    <a:pt x="13575" y="1617"/>
                    <a:pt x="13926" y="1270"/>
                    <a:pt x="13927" y="838"/>
                  </a:cubicBezTo>
                  <a:cubicBezTo>
                    <a:pt x="13930" y="402"/>
                    <a:pt x="13580" y="51"/>
                    <a:pt x="13149" y="48"/>
                  </a:cubicBezTo>
                  <a:lnTo>
                    <a:pt x="7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" name="Google Shape;190;p11"/>
            <p:cNvSpPr/>
            <p:nvPr/>
          </p:nvSpPr>
          <p:spPr>
            <a:xfrm>
              <a:off x="241697" y="2851795"/>
              <a:ext cx="733502" cy="85086"/>
            </a:xfrm>
            <a:custGeom>
              <a:avLst/>
              <a:gdLst/>
              <a:ahLst/>
              <a:cxnLst/>
              <a:rect l="l" t="t" r="r" b="b"/>
              <a:pathLst>
                <a:path w="13931" h="1616" extrusionOk="0">
                  <a:moveTo>
                    <a:pt x="787" y="1"/>
                  </a:moveTo>
                  <a:cubicBezTo>
                    <a:pt x="354" y="1"/>
                    <a:pt x="4" y="350"/>
                    <a:pt x="2" y="783"/>
                  </a:cubicBezTo>
                  <a:cubicBezTo>
                    <a:pt x="0" y="1216"/>
                    <a:pt x="350" y="1569"/>
                    <a:pt x="784" y="1570"/>
                  </a:cubicBezTo>
                  <a:lnTo>
                    <a:pt x="13141" y="1616"/>
                  </a:lnTo>
                  <a:cubicBezTo>
                    <a:pt x="13142" y="1616"/>
                    <a:pt x="13142" y="1616"/>
                    <a:pt x="13143" y="1616"/>
                  </a:cubicBezTo>
                  <a:cubicBezTo>
                    <a:pt x="13577" y="1616"/>
                    <a:pt x="13927" y="1266"/>
                    <a:pt x="13930" y="835"/>
                  </a:cubicBezTo>
                  <a:cubicBezTo>
                    <a:pt x="13931" y="401"/>
                    <a:pt x="13582" y="49"/>
                    <a:pt x="13147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" name="Google Shape;191;p11"/>
            <p:cNvSpPr/>
            <p:nvPr/>
          </p:nvSpPr>
          <p:spPr>
            <a:xfrm>
              <a:off x="800968" y="3202195"/>
              <a:ext cx="311703" cy="311808"/>
            </a:xfrm>
            <a:custGeom>
              <a:avLst/>
              <a:gdLst/>
              <a:ahLst/>
              <a:cxnLst/>
              <a:rect l="l" t="t" r="r" b="b"/>
              <a:pathLst>
                <a:path w="5920" h="5922" extrusionOk="0">
                  <a:moveTo>
                    <a:pt x="23" y="1"/>
                  </a:moveTo>
                  <a:lnTo>
                    <a:pt x="1" y="5897"/>
                  </a:lnTo>
                  <a:lnTo>
                    <a:pt x="5898" y="5921"/>
                  </a:lnTo>
                  <a:lnTo>
                    <a:pt x="5920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" name="Google Shape;192;p11"/>
            <p:cNvSpPr/>
            <p:nvPr/>
          </p:nvSpPr>
          <p:spPr>
            <a:xfrm>
              <a:off x="240275" y="3248161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1"/>
                  </a:moveTo>
                  <a:cubicBezTo>
                    <a:pt x="353" y="1"/>
                    <a:pt x="2" y="350"/>
                    <a:pt x="1" y="782"/>
                  </a:cubicBezTo>
                  <a:cubicBezTo>
                    <a:pt x="0" y="1216"/>
                    <a:pt x="350" y="1568"/>
                    <a:pt x="783" y="1570"/>
                  </a:cubicBezTo>
                  <a:lnTo>
                    <a:pt x="13141" y="1616"/>
                  </a:lnTo>
                  <a:cubicBezTo>
                    <a:pt x="13142" y="1616"/>
                    <a:pt x="13144" y="1616"/>
                    <a:pt x="13145" y="1616"/>
                  </a:cubicBezTo>
                  <a:cubicBezTo>
                    <a:pt x="13575" y="1616"/>
                    <a:pt x="13927" y="1268"/>
                    <a:pt x="13928" y="835"/>
                  </a:cubicBezTo>
                  <a:cubicBezTo>
                    <a:pt x="13930" y="401"/>
                    <a:pt x="13581" y="50"/>
                    <a:pt x="13146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" name="Google Shape;193;p11"/>
            <p:cNvSpPr/>
            <p:nvPr/>
          </p:nvSpPr>
          <p:spPr>
            <a:xfrm>
              <a:off x="239749" y="3380318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3" y="1"/>
                  </a:moveTo>
                  <a:cubicBezTo>
                    <a:pt x="353" y="1"/>
                    <a:pt x="5" y="350"/>
                    <a:pt x="2" y="780"/>
                  </a:cubicBezTo>
                  <a:cubicBezTo>
                    <a:pt x="1" y="1215"/>
                    <a:pt x="351" y="1566"/>
                    <a:pt x="783" y="1569"/>
                  </a:cubicBezTo>
                  <a:lnTo>
                    <a:pt x="13141" y="1614"/>
                  </a:lnTo>
                  <a:cubicBezTo>
                    <a:pt x="13142" y="1614"/>
                    <a:pt x="13144" y="1614"/>
                    <a:pt x="13146" y="1614"/>
                  </a:cubicBezTo>
                  <a:cubicBezTo>
                    <a:pt x="13576" y="1614"/>
                    <a:pt x="13926" y="1263"/>
                    <a:pt x="13927" y="835"/>
                  </a:cubicBezTo>
                  <a:cubicBezTo>
                    <a:pt x="13930" y="400"/>
                    <a:pt x="13580" y="48"/>
                    <a:pt x="13147" y="45"/>
                  </a:cubicBezTo>
                  <a:lnTo>
                    <a:pt x="788" y="1"/>
                  </a:lnTo>
                  <a:cubicBezTo>
                    <a:pt x="787" y="1"/>
                    <a:pt x="785" y="1"/>
                    <a:pt x="7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" name="Google Shape;194;p11"/>
            <p:cNvSpPr/>
            <p:nvPr/>
          </p:nvSpPr>
          <p:spPr>
            <a:xfrm>
              <a:off x="799019" y="3730665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7"/>
                  </a:lnTo>
                  <a:lnTo>
                    <a:pt x="5898" y="5920"/>
                  </a:lnTo>
                  <a:lnTo>
                    <a:pt x="5918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" name="Google Shape;195;p11"/>
            <p:cNvSpPr/>
            <p:nvPr/>
          </p:nvSpPr>
          <p:spPr>
            <a:xfrm>
              <a:off x="238275" y="3776578"/>
              <a:ext cx="733449" cy="85034"/>
            </a:xfrm>
            <a:custGeom>
              <a:avLst/>
              <a:gdLst/>
              <a:ahLst/>
              <a:cxnLst/>
              <a:rect l="l" t="t" r="r" b="b"/>
              <a:pathLst>
                <a:path w="13930" h="1615" extrusionOk="0">
                  <a:moveTo>
                    <a:pt x="786" y="1"/>
                  </a:moveTo>
                  <a:cubicBezTo>
                    <a:pt x="355" y="1"/>
                    <a:pt x="3" y="351"/>
                    <a:pt x="2" y="782"/>
                  </a:cubicBezTo>
                  <a:cubicBezTo>
                    <a:pt x="1" y="1215"/>
                    <a:pt x="350" y="1568"/>
                    <a:pt x="783" y="1569"/>
                  </a:cubicBezTo>
                  <a:lnTo>
                    <a:pt x="13140" y="1615"/>
                  </a:lnTo>
                  <a:cubicBezTo>
                    <a:pt x="13142" y="1615"/>
                    <a:pt x="13144" y="1615"/>
                    <a:pt x="13146" y="1615"/>
                  </a:cubicBezTo>
                  <a:cubicBezTo>
                    <a:pt x="13577" y="1615"/>
                    <a:pt x="13926" y="1267"/>
                    <a:pt x="13928" y="834"/>
                  </a:cubicBezTo>
                  <a:cubicBezTo>
                    <a:pt x="13929" y="404"/>
                    <a:pt x="13580" y="50"/>
                    <a:pt x="13147" y="48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" name="Google Shape;196;p11"/>
            <p:cNvSpPr/>
            <p:nvPr/>
          </p:nvSpPr>
          <p:spPr>
            <a:xfrm>
              <a:off x="237801" y="3908683"/>
              <a:ext cx="733449" cy="85139"/>
            </a:xfrm>
            <a:custGeom>
              <a:avLst/>
              <a:gdLst/>
              <a:ahLst/>
              <a:cxnLst/>
              <a:rect l="l" t="t" r="r" b="b"/>
              <a:pathLst>
                <a:path w="13930" h="1617" extrusionOk="0">
                  <a:moveTo>
                    <a:pt x="789" y="1"/>
                  </a:moveTo>
                  <a:cubicBezTo>
                    <a:pt x="354" y="1"/>
                    <a:pt x="2" y="350"/>
                    <a:pt x="1" y="782"/>
                  </a:cubicBezTo>
                  <a:cubicBezTo>
                    <a:pt x="0" y="1216"/>
                    <a:pt x="349" y="1569"/>
                    <a:pt x="783" y="1570"/>
                  </a:cubicBezTo>
                  <a:lnTo>
                    <a:pt x="13140" y="1617"/>
                  </a:lnTo>
                  <a:cubicBezTo>
                    <a:pt x="13141" y="1617"/>
                    <a:pt x="13141" y="1617"/>
                    <a:pt x="13142" y="1617"/>
                  </a:cubicBezTo>
                  <a:cubicBezTo>
                    <a:pt x="13575" y="1617"/>
                    <a:pt x="13926" y="1267"/>
                    <a:pt x="13927" y="835"/>
                  </a:cubicBezTo>
                  <a:cubicBezTo>
                    <a:pt x="13930" y="402"/>
                    <a:pt x="13579" y="50"/>
                    <a:pt x="13146" y="47"/>
                  </a:cubicBezTo>
                  <a:lnTo>
                    <a:pt x="7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" name="Google Shape;197;p11"/>
            <p:cNvSpPr/>
            <p:nvPr/>
          </p:nvSpPr>
          <p:spPr>
            <a:xfrm>
              <a:off x="797071" y="4259188"/>
              <a:ext cx="311650" cy="311650"/>
            </a:xfrm>
            <a:custGeom>
              <a:avLst/>
              <a:gdLst/>
              <a:ahLst/>
              <a:cxnLst/>
              <a:rect l="l" t="t" r="r" b="b"/>
              <a:pathLst>
                <a:path w="5919" h="5919" extrusionOk="0">
                  <a:moveTo>
                    <a:pt x="22" y="1"/>
                  </a:moveTo>
                  <a:lnTo>
                    <a:pt x="1" y="5896"/>
                  </a:lnTo>
                  <a:lnTo>
                    <a:pt x="5897" y="5919"/>
                  </a:lnTo>
                  <a:lnTo>
                    <a:pt x="5919" y="2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" name="Google Shape;198;p11"/>
            <p:cNvSpPr/>
            <p:nvPr/>
          </p:nvSpPr>
          <p:spPr>
            <a:xfrm>
              <a:off x="236274" y="4305048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6" y="1"/>
                  </a:moveTo>
                  <a:cubicBezTo>
                    <a:pt x="353" y="1"/>
                    <a:pt x="3" y="350"/>
                    <a:pt x="1" y="782"/>
                  </a:cubicBezTo>
                  <a:cubicBezTo>
                    <a:pt x="0" y="1215"/>
                    <a:pt x="349" y="1568"/>
                    <a:pt x="783" y="1570"/>
                  </a:cubicBezTo>
                  <a:lnTo>
                    <a:pt x="13140" y="1616"/>
                  </a:lnTo>
                  <a:cubicBezTo>
                    <a:pt x="13141" y="1616"/>
                    <a:pt x="13141" y="1616"/>
                    <a:pt x="13142" y="1616"/>
                  </a:cubicBezTo>
                  <a:cubicBezTo>
                    <a:pt x="13575" y="1616"/>
                    <a:pt x="13928" y="1267"/>
                    <a:pt x="13929" y="834"/>
                  </a:cubicBezTo>
                  <a:cubicBezTo>
                    <a:pt x="13930" y="401"/>
                    <a:pt x="13581" y="49"/>
                    <a:pt x="13146" y="49"/>
                  </a:cubicBezTo>
                  <a:lnTo>
                    <a:pt x="788" y="1"/>
                  </a:lnTo>
                  <a:cubicBezTo>
                    <a:pt x="787" y="1"/>
                    <a:pt x="786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" name="Google Shape;199;p11"/>
            <p:cNvSpPr/>
            <p:nvPr/>
          </p:nvSpPr>
          <p:spPr>
            <a:xfrm>
              <a:off x="235800" y="4437100"/>
              <a:ext cx="733449" cy="85192"/>
            </a:xfrm>
            <a:custGeom>
              <a:avLst/>
              <a:gdLst/>
              <a:ahLst/>
              <a:cxnLst/>
              <a:rect l="l" t="t" r="r" b="b"/>
              <a:pathLst>
                <a:path w="13930" h="1618" extrusionOk="0">
                  <a:moveTo>
                    <a:pt x="786" y="1"/>
                  </a:moveTo>
                  <a:cubicBezTo>
                    <a:pt x="355" y="1"/>
                    <a:pt x="3" y="349"/>
                    <a:pt x="2" y="782"/>
                  </a:cubicBezTo>
                  <a:cubicBezTo>
                    <a:pt x="1" y="1218"/>
                    <a:pt x="351" y="1568"/>
                    <a:pt x="783" y="1571"/>
                  </a:cubicBezTo>
                  <a:lnTo>
                    <a:pt x="13141" y="1618"/>
                  </a:lnTo>
                  <a:cubicBezTo>
                    <a:pt x="13142" y="1618"/>
                    <a:pt x="13143" y="1618"/>
                    <a:pt x="13144" y="1618"/>
                  </a:cubicBezTo>
                  <a:cubicBezTo>
                    <a:pt x="13576" y="1618"/>
                    <a:pt x="13927" y="1269"/>
                    <a:pt x="13928" y="836"/>
                  </a:cubicBezTo>
                  <a:cubicBezTo>
                    <a:pt x="13929" y="402"/>
                    <a:pt x="13579" y="50"/>
                    <a:pt x="13146" y="47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00" name="Google Shape;200;p11"/>
          <p:cNvSpPr txBox="1">
            <a:spLocks noGrp="1"/>
          </p:cNvSpPr>
          <p:nvPr>
            <p:ph type="title" hasCustomPrompt="1"/>
          </p:nvPr>
        </p:nvSpPr>
        <p:spPr>
          <a:xfrm>
            <a:off x="2261733" y="2077967"/>
            <a:ext cx="8768000" cy="201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201" name="Google Shape;201;p11"/>
          <p:cNvSpPr txBox="1">
            <a:spLocks noGrp="1"/>
          </p:cNvSpPr>
          <p:nvPr>
            <p:ph type="subTitle" idx="1"/>
          </p:nvPr>
        </p:nvSpPr>
        <p:spPr>
          <a:xfrm>
            <a:off x="2261733" y="4273400"/>
            <a:ext cx="8768000" cy="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600"/>
              <a:buNone/>
              <a:defRPr sz="21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00969499"/>
      </p:ext>
    </p:extLst>
  </p:cSld>
  <p:clrMapOvr>
    <a:masterClrMapping/>
  </p:clrMapOvr>
  <p:transition>
    <p:random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5768621"/>
      </p:ext>
    </p:extLst>
  </p:cSld>
  <p:clrMapOvr>
    <a:masterClrMapping/>
  </p:clrMapOvr>
  <p:transition>
    <p:random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solidFill>
          <a:schemeClr val="accent2"/>
        </a:solid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" name="Google Shape;204;p13"/>
          <p:cNvGrpSpPr/>
          <p:nvPr/>
        </p:nvGrpSpPr>
        <p:grpSpPr>
          <a:xfrm>
            <a:off x="314401" y="284734"/>
            <a:ext cx="11563191" cy="6288533"/>
            <a:chOff x="235800" y="213550"/>
            <a:chExt cx="8672393" cy="4716400"/>
          </a:xfrm>
        </p:grpSpPr>
        <p:sp>
          <p:nvSpPr>
            <p:cNvPr id="205" name="Google Shape;205;p13"/>
            <p:cNvSpPr/>
            <p:nvPr/>
          </p:nvSpPr>
          <p:spPr>
            <a:xfrm>
              <a:off x="420024" y="213550"/>
              <a:ext cx="8311596" cy="4715505"/>
            </a:xfrm>
            <a:custGeom>
              <a:avLst/>
              <a:gdLst/>
              <a:ahLst/>
              <a:cxnLst/>
              <a:rect l="l" t="t" r="r" b="b"/>
              <a:pathLst>
                <a:path w="141824" h="89559" extrusionOk="0">
                  <a:moveTo>
                    <a:pt x="9819" y="0"/>
                  </a:moveTo>
                  <a:cubicBezTo>
                    <a:pt x="4591" y="0"/>
                    <a:pt x="304" y="4267"/>
                    <a:pt x="285" y="9500"/>
                  </a:cubicBezTo>
                  <a:lnTo>
                    <a:pt x="20" y="79757"/>
                  </a:lnTo>
                  <a:cubicBezTo>
                    <a:pt x="1" y="85001"/>
                    <a:pt x="4276" y="89308"/>
                    <a:pt x="9520" y="89327"/>
                  </a:cubicBezTo>
                  <a:lnTo>
                    <a:pt x="40300" y="89442"/>
                  </a:lnTo>
                  <a:lnTo>
                    <a:pt x="135808" y="89551"/>
                  </a:lnTo>
                  <a:lnTo>
                    <a:pt x="137983" y="89559"/>
                  </a:lnTo>
                  <a:cubicBezTo>
                    <a:pt x="137987" y="89559"/>
                    <a:pt x="137992" y="89559"/>
                    <a:pt x="137996" y="89559"/>
                  </a:cubicBezTo>
                  <a:cubicBezTo>
                    <a:pt x="139922" y="89559"/>
                    <a:pt x="141502" y="87986"/>
                    <a:pt x="141510" y="86060"/>
                  </a:cubicBezTo>
                  <a:lnTo>
                    <a:pt x="141818" y="3758"/>
                  </a:lnTo>
                  <a:cubicBezTo>
                    <a:pt x="141823" y="1829"/>
                    <a:pt x="140249" y="242"/>
                    <a:pt x="138319" y="235"/>
                  </a:cubicBezTo>
                  <a:lnTo>
                    <a:pt x="136144" y="225"/>
                  </a:lnTo>
                  <a:lnTo>
                    <a:pt x="40635" y="116"/>
                  </a:lnTo>
                  <a:lnTo>
                    <a:pt x="9855" y="0"/>
                  </a:lnTo>
                  <a:cubicBezTo>
                    <a:pt x="9843" y="0"/>
                    <a:pt x="9831" y="0"/>
                    <a:pt x="9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" name="Google Shape;206;p13"/>
            <p:cNvSpPr/>
            <p:nvPr/>
          </p:nvSpPr>
          <p:spPr>
            <a:xfrm>
              <a:off x="596481" y="214234"/>
              <a:ext cx="8311713" cy="4715716"/>
            </a:xfrm>
            <a:custGeom>
              <a:avLst/>
              <a:gdLst/>
              <a:ahLst/>
              <a:cxnLst/>
              <a:rect l="l" t="t" r="r" b="b"/>
              <a:pathLst>
                <a:path w="141826" h="89563" extrusionOk="0">
                  <a:moveTo>
                    <a:pt x="9822" y="1"/>
                  </a:moveTo>
                  <a:cubicBezTo>
                    <a:pt x="4592" y="1"/>
                    <a:pt x="306" y="4268"/>
                    <a:pt x="285" y="9501"/>
                  </a:cubicBezTo>
                  <a:lnTo>
                    <a:pt x="21" y="79759"/>
                  </a:lnTo>
                  <a:cubicBezTo>
                    <a:pt x="1" y="85004"/>
                    <a:pt x="4276" y="89308"/>
                    <a:pt x="9520" y="89329"/>
                  </a:cubicBezTo>
                  <a:lnTo>
                    <a:pt x="40301" y="89445"/>
                  </a:lnTo>
                  <a:lnTo>
                    <a:pt x="135810" y="89553"/>
                  </a:lnTo>
                  <a:lnTo>
                    <a:pt x="137984" y="89562"/>
                  </a:lnTo>
                  <a:cubicBezTo>
                    <a:pt x="137988" y="89562"/>
                    <a:pt x="137993" y="89562"/>
                    <a:pt x="137997" y="89562"/>
                  </a:cubicBezTo>
                  <a:cubicBezTo>
                    <a:pt x="139924" y="89562"/>
                    <a:pt x="141504" y="87990"/>
                    <a:pt x="141511" y="86063"/>
                  </a:cubicBezTo>
                  <a:lnTo>
                    <a:pt x="141820" y="3761"/>
                  </a:lnTo>
                  <a:cubicBezTo>
                    <a:pt x="141826" y="1827"/>
                    <a:pt x="140249" y="239"/>
                    <a:pt x="138317" y="233"/>
                  </a:cubicBezTo>
                  <a:lnTo>
                    <a:pt x="136143" y="225"/>
                  </a:lnTo>
                  <a:lnTo>
                    <a:pt x="40635" y="117"/>
                  </a:lnTo>
                  <a:lnTo>
                    <a:pt x="9856" y="1"/>
                  </a:lnTo>
                  <a:cubicBezTo>
                    <a:pt x="9845" y="1"/>
                    <a:pt x="9833" y="1"/>
                    <a:pt x="98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" name="Google Shape;207;p13"/>
            <p:cNvSpPr/>
            <p:nvPr/>
          </p:nvSpPr>
          <p:spPr>
            <a:xfrm>
              <a:off x="810919" y="559949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0"/>
                  </a:moveTo>
                  <a:lnTo>
                    <a:pt x="0" y="5896"/>
                  </a:lnTo>
                  <a:lnTo>
                    <a:pt x="5897" y="5920"/>
                  </a:lnTo>
                  <a:lnTo>
                    <a:pt x="5918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" name="Google Shape;208;p13"/>
            <p:cNvSpPr/>
            <p:nvPr/>
          </p:nvSpPr>
          <p:spPr>
            <a:xfrm>
              <a:off x="250174" y="605967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5" y="0"/>
                    <a:pt x="3" y="349"/>
                    <a:pt x="2" y="782"/>
                  </a:cubicBezTo>
                  <a:cubicBezTo>
                    <a:pt x="1" y="1214"/>
                    <a:pt x="350" y="1567"/>
                    <a:pt x="783" y="1568"/>
                  </a:cubicBezTo>
                  <a:lnTo>
                    <a:pt x="13141" y="1614"/>
                  </a:lnTo>
                  <a:cubicBezTo>
                    <a:pt x="13141" y="1614"/>
                    <a:pt x="13142" y="1614"/>
                    <a:pt x="13142" y="1614"/>
                  </a:cubicBezTo>
                  <a:cubicBezTo>
                    <a:pt x="13574" y="1614"/>
                    <a:pt x="13926" y="1265"/>
                    <a:pt x="13927" y="833"/>
                  </a:cubicBezTo>
                  <a:cubicBezTo>
                    <a:pt x="13930" y="399"/>
                    <a:pt x="13579" y="47"/>
                    <a:pt x="13147" y="46"/>
                  </a:cubicBezTo>
                  <a:lnTo>
                    <a:pt x="788" y="0"/>
                  </a:lnTo>
                  <a:cubicBezTo>
                    <a:pt x="788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" name="Google Shape;209;p13"/>
            <p:cNvSpPr/>
            <p:nvPr/>
          </p:nvSpPr>
          <p:spPr>
            <a:xfrm>
              <a:off x="249700" y="738071"/>
              <a:ext cx="733397" cy="85034"/>
            </a:xfrm>
            <a:custGeom>
              <a:avLst/>
              <a:gdLst/>
              <a:ahLst/>
              <a:cxnLst/>
              <a:rect l="l" t="t" r="r" b="b"/>
              <a:pathLst>
                <a:path w="13929" h="1615" extrusionOk="0">
                  <a:moveTo>
                    <a:pt x="782" y="0"/>
                  </a:moveTo>
                  <a:cubicBezTo>
                    <a:pt x="353" y="0"/>
                    <a:pt x="3" y="350"/>
                    <a:pt x="1" y="782"/>
                  </a:cubicBezTo>
                  <a:cubicBezTo>
                    <a:pt x="0" y="1214"/>
                    <a:pt x="349" y="1566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5"/>
                    <a:pt x="13927" y="833"/>
                  </a:cubicBezTo>
                  <a:cubicBezTo>
                    <a:pt x="13929" y="400"/>
                    <a:pt x="13580" y="47"/>
                    <a:pt x="13145" y="46"/>
                  </a:cubicBezTo>
                  <a:lnTo>
                    <a:pt x="788" y="0"/>
                  </a:lnTo>
                  <a:cubicBezTo>
                    <a:pt x="786" y="0"/>
                    <a:pt x="784" y="0"/>
                    <a:pt x="7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" name="Google Shape;210;p13"/>
            <p:cNvSpPr/>
            <p:nvPr/>
          </p:nvSpPr>
          <p:spPr>
            <a:xfrm>
              <a:off x="808918" y="108836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1"/>
                  </a:moveTo>
                  <a:lnTo>
                    <a:pt x="1" y="5898"/>
                  </a:lnTo>
                  <a:lnTo>
                    <a:pt x="5897" y="5920"/>
                  </a:lnTo>
                  <a:lnTo>
                    <a:pt x="5919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" name="Google Shape;211;p13"/>
            <p:cNvSpPr/>
            <p:nvPr/>
          </p:nvSpPr>
          <p:spPr>
            <a:xfrm>
              <a:off x="248173" y="1134385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4" y="0"/>
                  </a:moveTo>
                  <a:cubicBezTo>
                    <a:pt x="353" y="0"/>
                    <a:pt x="2" y="348"/>
                    <a:pt x="1" y="782"/>
                  </a:cubicBezTo>
                  <a:cubicBezTo>
                    <a:pt x="0" y="1213"/>
                    <a:pt x="349" y="1566"/>
                    <a:pt x="783" y="1568"/>
                  </a:cubicBezTo>
                  <a:lnTo>
                    <a:pt x="13141" y="1615"/>
                  </a:lnTo>
                  <a:cubicBezTo>
                    <a:pt x="13142" y="1615"/>
                    <a:pt x="13142" y="1615"/>
                    <a:pt x="13143" y="1615"/>
                  </a:cubicBezTo>
                  <a:cubicBezTo>
                    <a:pt x="13574" y="1615"/>
                    <a:pt x="13927" y="1266"/>
                    <a:pt x="13928" y="834"/>
                  </a:cubicBezTo>
                  <a:cubicBezTo>
                    <a:pt x="13930" y="399"/>
                    <a:pt x="13582" y="48"/>
                    <a:pt x="13145" y="47"/>
                  </a:cubicBezTo>
                  <a:lnTo>
                    <a:pt x="788" y="0"/>
                  </a:lnTo>
                  <a:cubicBezTo>
                    <a:pt x="787" y="0"/>
                    <a:pt x="785" y="0"/>
                    <a:pt x="7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" name="Google Shape;212;p13"/>
            <p:cNvSpPr/>
            <p:nvPr/>
          </p:nvSpPr>
          <p:spPr>
            <a:xfrm>
              <a:off x="247647" y="1266594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5" y="0"/>
                  </a:moveTo>
                  <a:cubicBezTo>
                    <a:pt x="354" y="0"/>
                    <a:pt x="3" y="348"/>
                    <a:pt x="2" y="780"/>
                  </a:cubicBezTo>
                  <a:cubicBezTo>
                    <a:pt x="1" y="1212"/>
                    <a:pt x="350" y="1565"/>
                    <a:pt x="783" y="1566"/>
                  </a:cubicBezTo>
                  <a:lnTo>
                    <a:pt x="13141" y="1613"/>
                  </a:lnTo>
                  <a:cubicBezTo>
                    <a:pt x="13142" y="1613"/>
                    <a:pt x="13143" y="1613"/>
                    <a:pt x="13144" y="1613"/>
                  </a:cubicBezTo>
                  <a:cubicBezTo>
                    <a:pt x="13578" y="1613"/>
                    <a:pt x="13927" y="1265"/>
                    <a:pt x="13928" y="832"/>
                  </a:cubicBezTo>
                  <a:cubicBezTo>
                    <a:pt x="13930" y="399"/>
                    <a:pt x="13581" y="47"/>
                    <a:pt x="13146" y="47"/>
                  </a:cubicBezTo>
                  <a:lnTo>
                    <a:pt x="788" y="0"/>
                  </a:lnTo>
                  <a:cubicBezTo>
                    <a:pt x="787" y="0"/>
                    <a:pt x="786" y="0"/>
                    <a:pt x="7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" name="Google Shape;213;p13"/>
            <p:cNvSpPr/>
            <p:nvPr/>
          </p:nvSpPr>
          <p:spPr>
            <a:xfrm>
              <a:off x="806970" y="161683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8"/>
                  </a:lnTo>
                  <a:lnTo>
                    <a:pt x="5897" y="5920"/>
                  </a:lnTo>
                  <a:lnTo>
                    <a:pt x="5918" y="24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" name="Google Shape;214;p13"/>
            <p:cNvSpPr/>
            <p:nvPr/>
          </p:nvSpPr>
          <p:spPr>
            <a:xfrm>
              <a:off x="246172" y="1662802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0"/>
                  </a:moveTo>
                  <a:cubicBezTo>
                    <a:pt x="356" y="0"/>
                    <a:pt x="4" y="350"/>
                    <a:pt x="3" y="781"/>
                  </a:cubicBezTo>
                  <a:cubicBezTo>
                    <a:pt x="1" y="1214"/>
                    <a:pt x="350" y="1567"/>
                    <a:pt x="784" y="1568"/>
                  </a:cubicBezTo>
                  <a:lnTo>
                    <a:pt x="13142" y="1615"/>
                  </a:lnTo>
                  <a:cubicBezTo>
                    <a:pt x="13143" y="1615"/>
                    <a:pt x="13145" y="1615"/>
                    <a:pt x="13147" y="1615"/>
                  </a:cubicBezTo>
                  <a:cubicBezTo>
                    <a:pt x="13577" y="1615"/>
                    <a:pt x="13927" y="1265"/>
                    <a:pt x="13928" y="835"/>
                  </a:cubicBezTo>
                  <a:cubicBezTo>
                    <a:pt x="13929" y="400"/>
                    <a:pt x="13580" y="48"/>
                    <a:pt x="13147" y="47"/>
                  </a:cubicBezTo>
                  <a:lnTo>
                    <a:pt x="789" y="0"/>
                  </a:lnTo>
                  <a:cubicBezTo>
                    <a:pt x="789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" name="Google Shape;215;p13"/>
            <p:cNvSpPr/>
            <p:nvPr/>
          </p:nvSpPr>
          <p:spPr>
            <a:xfrm>
              <a:off x="245751" y="1794959"/>
              <a:ext cx="733344" cy="85034"/>
            </a:xfrm>
            <a:custGeom>
              <a:avLst/>
              <a:gdLst/>
              <a:ahLst/>
              <a:cxnLst/>
              <a:rect l="l" t="t" r="r" b="b"/>
              <a:pathLst>
                <a:path w="13928" h="1615" extrusionOk="0">
                  <a:moveTo>
                    <a:pt x="787" y="0"/>
                  </a:moveTo>
                  <a:cubicBezTo>
                    <a:pt x="355" y="0"/>
                    <a:pt x="2" y="349"/>
                    <a:pt x="1" y="782"/>
                  </a:cubicBezTo>
                  <a:cubicBezTo>
                    <a:pt x="0" y="1214"/>
                    <a:pt x="350" y="1565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6"/>
                    <a:pt x="13927" y="834"/>
                  </a:cubicBezTo>
                  <a:cubicBezTo>
                    <a:pt x="13928" y="400"/>
                    <a:pt x="13579" y="47"/>
                    <a:pt x="13146" y="47"/>
                  </a:cubicBezTo>
                  <a:lnTo>
                    <a:pt x="789" y="0"/>
                  </a:lnTo>
                  <a:cubicBezTo>
                    <a:pt x="788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" name="Google Shape;216;p13"/>
            <p:cNvSpPr/>
            <p:nvPr/>
          </p:nvSpPr>
          <p:spPr>
            <a:xfrm>
              <a:off x="804969" y="2145307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1" y="5897"/>
                  </a:lnTo>
                  <a:lnTo>
                    <a:pt x="5896" y="5919"/>
                  </a:lnTo>
                  <a:lnTo>
                    <a:pt x="5919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" name="Google Shape;217;p13"/>
            <p:cNvSpPr/>
            <p:nvPr/>
          </p:nvSpPr>
          <p:spPr>
            <a:xfrm>
              <a:off x="244172" y="2191325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3" y="0"/>
                    <a:pt x="2" y="349"/>
                    <a:pt x="1" y="780"/>
                  </a:cubicBezTo>
                  <a:cubicBezTo>
                    <a:pt x="0" y="1214"/>
                    <a:pt x="349" y="1567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1" y="1614"/>
                    <a:pt x="13142" y="1614"/>
                  </a:cubicBezTo>
                  <a:cubicBezTo>
                    <a:pt x="13574" y="1614"/>
                    <a:pt x="13927" y="1265"/>
                    <a:pt x="13928" y="833"/>
                  </a:cubicBezTo>
                  <a:cubicBezTo>
                    <a:pt x="13931" y="400"/>
                    <a:pt x="13581" y="48"/>
                    <a:pt x="13146" y="46"/>
                  </a:cubicBezTo>
                  <a:lnTo>
                    <a:pt x="788" y="0"/>
                  </a:lnTo>
                  <a:cubicBezTo>
                    <a:pt x="787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" name="Google Shape;218;p13"/>
            <p:cNvSpPr/>
            <p:nvPr/>
          </p:nvSpPr>
          <p:spPr>
            <a:xfrm>
              <a:off x="243645" y="2323324"/>
              <a:ext cx="733555" cy="85086"/>
            </a:xfrm>
            <a:custGeom>
              <a:avLst/>
              <a:gdLst/>
              <a:ahLst/>
              <a:cxnLst/>
              <a:rect l="l" t="t" r="r" b="b"/>
              <a:pathLst>
                <a:path w="13932" h="1616" extrusionOk="0">
                  <a:moveTo>
                    <a:pt x="788" y="1"/>
                  </a:moveTo>
                  <a:cubicBezTo>
                    <a:pt x="356" y="1"/>
                    <a:pt x="4" y="350"/>
                    <a:pt x="3" y="782"/>
                  </a:cubicBezTo>
                  <a:cubicBezTo>
                    <a:pt x="1" y="1216"/>
                    <a:pt x="352" y="1568"/>
                    <a:pt x="784" y="1569"/>
                  </a:cubicBezTo>
                  <a:lnTo>
                    <a:pt x="13143" y="1616"/>
                  </a:lnTo>
                  <a:cubicBezTo>
                    <a:pt x="13144" y="1616"/>
                    <a:pt x="13145" y="1616"/>
                    <a:pt x="13146" y="1616"/>
                  </a:cubicBezTo>
                  <a:cubicBezTo>
                    <a:pt x="13577" y="1616"/>
                    <a:pt x="13928" y="1266"/>
                    <a:pt x="13929" y="835"/>
                  </a:cubicBezTo>
                  <a:cubicBezTo>
                    <a:pt x="13931" y="401"/>
                    <a:pt x="13581" y="51"/>
                    <a:pt x="13147" y="47"/>
                  </a:cubicBezTo>
                  <a:lnTo>
                    <a:pt x="789" y="1"/>
                  </a:lnTo>
                  <a:cubicBezTo>
                    <a:pt x="789" y="1"/>
                    <a:pt x="788" y="1"/>
                    <a:pt x="7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" name="Google Shape;219;p13"/>
            <p:cNvSpPr/>
            <p:nvPr/>
          </p:nvSpPr>
          <p:spPr>
            <a:xfrm>
              <a:off x="802968" y="2673830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0" y="5897"/>
                  </a:lnTo>
                  <a:lnTo>
                    <a:pt x="5898" y="5919"/>
                  </a:lnTo>
                  <a:lnTo>
                    <a:pt x="5918" y="22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" name="Google Shape;220;p13"/>
            <p:cNvSpPr/>
            <p:nvPr/>
          </p:nvSpPr>
          <p:spPr>
            <a:xfrm>
              <a:off x="242224" y="2719638"/>
              <a:ext cx="733502" cy="85139"/>
            </a:xfrm>
            <a:custGeom>
              <a:avLst/>
              <a:gdLst/>
              <a:ahLst/>
              <a:cxnLst/>
              <a:rect l="l" t="t" r="r" b="b"/>
              <a:pathLst>
                <a:path w="13931" h="1617" extrusionOk="0">
                  <a:moveTo>
                    <a:pt x="790" y="1"/>
                  </a:moveTo>
                  <a:cubicBezTo>
                    <a:pt x="356" y="1"/>
                    <a:pt x="5" y="350"/>
                    <a:pt x="2" y="782"/>
                  </a:cubicBezTo>
                  <a:cubicBezTo>
                    <a:pt x="1" y="1217"/>
                    <a:pt x="351" y="1569"/>
                    <a:pt x="783" y="1570"/>
                  </a:cubicBezTo>
                  <a:lnTo>
                    <a:pt x="13140" y="1617"/>
                  </a:lnTo>
                  <a:cubicBezTo>
                    <a:pt x="13575" y="1617"/>
                    <a:pt x="13926" y="1270"/>
                    <a:pt x="13927" y="838"/>
                  </a:cubicBezTo>
                  <a:cubicBezTo>
                    <a:pt x="13930" y="402"/>
                    <a:pt x="13580" y="51"/>
                    <a:pt x="13149" y="48"/>
                  </a:cubicBezTo>
                  <a:lnTo>
                    <a:pt x="7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" name="Google Shape;221;p13"/>
            <p:cNvSpPr/>
            <p:nvPr/>
          </p:nvSpPr>
          <p:spPr>
            <a:xfrm>
              <a:off x="241697" y="2851795"/>
              <a:ext cx="733502" cy="85086"/>
            </a:xfrm>
            <a:custGeom>
              <a:avLst/>
              <a:gdLst/>
              <a:ahLst/>
              <a:cxnLst/>
              <a:rect l="l" t="t" r="r" b="b"/>
              <a:pathLst>
                <a:path w="13931" h="1616" extrusionOk="0">
                  <a:moveTo>
                    <a:pt x="787" y="1"/>
                  </a:moveTo>
                  <a:cubicBezTo>
                    <a:pt x="354" y="1"/>
                    <a:pt x="4" y="350"/>
                    <a:pt x="2" y="783"/>
                  </a:cubicBezTo>
                  <a:cubicBezTo>
                    <a:pt x="0" y="1216"/>
                    <a:pt x="350" y="1569"/>
                    <a:pt x="784" y="1570"/>
                  </a:cubicBezTo>
                  <a:lnTo>
                    <a:pt x="13141" y="1616"/>
                  </a:lnTo>
                  <a:cubicBezTo>
                    <a:pt x="13142" y="1616"/>
                    <a:pt x="13142" y="1616"/>
                    <a:pt x="13143" y="1616"/>
                  </a:cubicBezTo>
                  <a:cubicBezTo>
                    <a:pt x="13577" y="1616"/>
                    <a:pt x="13927" y="1266"/>
                    <a:pt x="13930" y="835"/>
                  </a:cubicBezTo>
                  <a:cubicBezTo>
                    <a:pt x="13931" y="401"/>
                    <a:pt x="13582" y="49"/>
                    <a:pt x="13147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" name="Google Shape;222;p13"/>
            <p:cNvSpPr/>
            <p:nvPr/>
          </p:nvSpPr>
          <p:spPr>
            <a:xfrm>
              <a:off x="800968" y="3202195"/>
              <a:ext cx="311703" cy="311808"/>
            </a:xfrm>
            <a:custGeom>
              <a:avLst/>
              <a:gdLst/>
              <a:ahLst/>
              <a:cxnLst/>
              <a:rect l="l" t="t" r="r" b="b"/>
              <a:pathLst>
                <a:path w="5920" h="5922" extrusionOk="0">
                  <a:moveTo>
                    <a:pt x="23" y="1"/>
                  </a:moveTo>
                  <a:lnTo>
                    <a:pt x="1" y="5897"/>
                  </a:lnTo>
                  <a:lnTo>
                    <a:pt x="5898" y="5921"/>
                  </a:lnTo>
                  <a:lnTo>
                    <a:pt x="5920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" name="Google Shape;223;p13"/>
            <p:cNvSpPr/>
            <p:nvPr/>
          </p:nvSpPr>
          <p:spPr>
            <a:xfrm>
              <a:off x="240275" y="3248161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1"/>
                  </a:moveTo>
                  <a:cubicBezTo>
                    <a:pt x="353" y="1"/>
                    <a:pt x="2" y="350"/>
                    <a:pt x="1" y="782"/>
                  </a:cubicBezTo>
                  <a:cubicBezTo>
                    <a:pt x="0" y="1216"/>
                    <a:pt x="350" y="1568"/>
                    <a:pt x="783" y="1570"/>
                  </a:cubicBezTo>
                  <a:lnTo>
                    <a:pt x="13141" y="1616"/>
                  </a:lnTo>
                  <a:cubicBezTo>
                    <a:pt x="13142" y="1616"/>
                    <a:pt x="13144" y="1616"/>
                    <a:pt x="13145" y="1616"/>
                  </a:cubicBezTo>
                  <a:cubicBezTo>
                    <a:pt x="13575" y="1616"/>
                    <a:pt x="13927" y="1268"/>
                    <a:pt x="13928" y="835"/>
                  </a:cubicBezTo>
                  <a:cubicBezTo>
                    <a:pt x="13930" y="401"/>
                    <a:pt x="13581" y="50"/>
                    <a:pt x="13146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" name="Google Shape;224;p13"/>
            <p:cNvSpPr/>
            <p:nvPr/>
          </p:nvSpPr>
          <p:spPr>
            <a:xfrm>
              <a:off x="239749" y="3380318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3" y="1"/>
                  </a:moveTo>
                  <a:cubicBezTo>
                    <a:pt x="353" y="1"/>
                    <a:pt x="5" y="350"/>
                    <a:pt x="2" y="780"/>
                  </a:cubicBezTo>
                  <a:cubicBezTo>
                    <a:pt x="1" y="1215"/>
                    <a:pt x="351" y="1566"/>
                    <a:pt x="783" y="1569"/>
                  </a:cubicBezTo>
                  <a:lnTo>
                    <a:pt x="13141" y="1614"/>
                  </a:lnTo>
                  <a:cubicBezTo>
                    <a:pt x="13142" y="1614"/>
                    <a:pt x="13144" y="1614"/>
                    <a:pt x="13146" y="1614"/>
                  </a:cubicBezTo>
                  <a:cubicBezTo>
                    <a:pt x="13576" y="1614"/>
                    <a:pt x="13926" y="1263"/>
                    <a:pt x="13927" y="835"/>
                  </a:cubicBezTo>
                  <a:cubicBezTo>
                    <a:pt x="13930" y="400"/>
                    <a:pt x="13580" y="48"/>
                    <a:pt x="13147" y="45"/>
                  </a:cubicBezTo>
                  <a:lnTo>
                    <a:pt x="788" y="1"/>
                  </a:lnTo>
                  <a:cubicBezTo>
                    <a:pt x="787" y="1"/>
                    <a:pt x="785" y="1"/>
                    <a:pt x="7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" name="Google Shape;225;p13"/>
            <p:cNvSpPr/>
            <p:nvPr/>
          </p:nvSpPr>
          <p:spPr>
            <a:xfrm>
              <a:off x="799019" y="3730665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7"/>
                  </a:lnTo>
                  <a:lnTo>
                    <a:pt x="5898" y="5920"/>
                  </a:lnTo>
                  <a:lnTo>
                    <a:pt x="5918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" name="Google Shape;226;p13"/>
            <p:cNvSpPr/>
            <p:nvPr/>
          </p:nvSpPr>
          <p:spPr>
            <a:xfrm>
              <a:off x="238275" y="3776578"/>
              <a:ext cx="733449" cy="85034"/>
            </a:xfrm>
            <a:custGeom>
              <a:avLst/>
              <a:gdLst/>
              <a:ahLst/>
              <a:cxnLst/>
              <a:rect l="l" t="t" r="r" b="b"/>
              <a:pathLst>
                <a:path w="13930" h="1615" extrusionOk="0">
                  <a:moveTo>
                    <a:pt x="786" y="1"/>
                  </a:moveTo>
                  <a:cubicBezTo>
                    <a:pt x="355" y="1"/>
                    <a:pt x="3" y="351"/>
                    <a:pt x="2" y="782"/>
                  </a:cubicBezTo>
                  <a:cubicBezTo>
                    <a:pt x="1" y="1215"/>
                    <a:pt x="350" y="1568"/>
                    <a:pt x="783" y="1569"/>
                  </a:cubicBezTo>
                  <a:lnTo>
                    <a:pt x="13140" y="1615"/>
                  </a:lnTo>
                  <a:cubicBezTo>
                    <a:pt x="13142" y="1615"/>
                    <a:pt x="13144" y="1615"/>
                    <a:pt x="13146" y="1615"/>
                  </a:cubicBezTo>
                  <a:cubicBezTo>
                    <a:pt x="13577" y="1615"/>
                    <a:pt x="13926" y="1267"/>
                    <a:pt x="13928" y="834"/>
                  </a:cubicBezTo>
                  <a:cubicBezTo>
                    <a:pt x="13929" y="404"/>
                    <a:pt x="13580" y="50"/>
                    <a:pt x="13147" y="48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" name="Google Shape;227;p13"/>
            <p:cNvSpPr/>
            <p:nvPr/>
          </p:nvSpPr>
          <p:spPr>
            <a:xfrm>
              <a:off x="237801" y="3908683"/>
              <a:ext cx="733449" cy="85139"/>
            </a:xfrm>
            <a:custGeom>
              <a:avLst/>
              <a:gdLst/>
              <a:ahLst/>
              <a:cxnLst/>
              <a:rect l="l" t="t" r="r" b="b"/>
              <a:pathLst>
                <a:path w="13930" h="1617" extrusionOk="0">
                  <a:moveTo>
                    <a:pt x="789" y="1"/>
                  </a:moveTo>
                  <a:cubicBezTo>
                    <a:pt x="354" y="1"/>
                    <a:pt x="2" y="350"/>
                    <a:pt x="1" y="782"/>
                  </a:cubicBezTo>
                  <a:cubicBezTo>
                    <a:pt x="0" y="1216"/>
                    <a:pt x="349" y="1569"/>
                    <a:pt x="783" y="1570"/>
                  </a:cubicBezTo>
                  <a:lnTo>
                    <a:pt x="13140" y="1617"/>
                  </a:lnTo>
                  <a:cubicBezTo>
                    <a:pt x="13141" y="1617"/>
                    <a:pt x="13141" y="1617"/>
                    <a:pt x="13142" y="1617"/>
                  </a:cubicBezTo>
                  <a:cubicBezTo>
                    <a:pt x="13575" y="1617"/>
                    <a:pt x="13926" y="1267"/>
                    <a:pt x="13927" y="835"/>
                  </a:cubicBezTo>
                  <a:cubicBezTo>
                    <a:pt x="13930" y="402"/>
                    <a:pt x="13579" y="50"/>
                    <a:pt x="13146" y="47"/>
                  </a:cubicBezTo>
                  <a:lnTo>
                    <a:pt x="7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" name="Google Shape;228;p13"/>
            <p:cNvSpPr/>
            <p:nvPr/>
          </p:nvSpPr>
          <p:spPr>
            <a:xfrm>
              <a:off x="797071" y="4259188"/>
              <a:ext cx="311650" cy="311650"/>
            </a:xfrm>
            <a:custGeom>
              <a:avLst/>
              <a:gdLst/>
              <a:ahLst/>
              <a:cxnLst/>
              <a:rect l="l" t="t" r="r" b="b"/>
              <a:pathLst>
                <a:path w="5919" h="5919" extrusionOk="0">
                  <a:moveTo>
                    <a:pt x="22" y="1"/>
                  </a:moveTo>
                  <a:lnTo>
                    <a:pt x="1" y="5896"/>
                  </a:lnTo>
                  <a:lnTo>
                    <a:pt x="5897" y="5919"/>
                  </a:lnTo>
                  <a:lnTo>
                    <a:pt x="5919" y="2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" name="Google Shape;229;p13"/>
            <p:cNvSpPr/>
            <p:nvPr/>
          </p:nvSpPr>
          <p:spPr>
            <a:xfrm>
              <a:off x="236274" y="4305048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6" y="1"/>
                  </a:moveTo>
                  <a:cubicBezTo>
                    <a:pt x="353" y="1"/>
                    <a:pt x="3" y="350"/>
                    <a:pt x="1" y="782"/>
                  </a:cubicBezTo>
                  <a:cubicBezTo>
                    <a:pt x="0" y="1215"/>
                    <a:pt x="349" y="1568"/>
                    <a:pt x="783" y="1570"/>
                  </a:cubicBezTo>
                  <a:lnTo>
                    <a:pt x="13140" y="1616"/>
                  </a:lnTo>
                  <a:cubicBezTo>
                    <a:pt x="13141" y="1616"/>
                    <a:pt x="13141" y="1616"/>
                    <a:pt x="13142" y="1616"/>
                  </a:cubicBezTo>
                  <a:cubicBezTo>
                    <a:pt x="13575" y="1616"/>
                    <a:pt x="13928" y="1267"/>
                    <a:pt x="13929" y="834"/>
                  </a:cubicBezTo>
                  <a:cubicBezTo>
                    <a:pt x="13930" y="401"/>
                    <a:pt x="13581" y="49"/>
                    <a:pt x="13146" y="49"/>
                  </a:cubicBezTo>
                  <a:lnTo>
                    <a:pt x="788" y="1"/>
                  </a:lnTo>
                  <a:cubicBezTo>
                    <a:pt x="787" y="1"/>
                    <a:pt x="786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" name="Google Shape;230;p13"/>
            <p:cNvSpPr/>
            <p:nvPr/>
          </p:nvSpPr>
          <p:spPr>
            <a:xfrm>
              <a:off x="235800" y="4437100"/>
              <a:ext cx="733449" cy="85192"/>
            </a:xfrm>
            <a:custGeom>
              <a:avLst/>
              <a:gdLst/>
              <a:ahLst/>
              <a:cxnLst/>
              <a:rect l="l" t="t" r="r" b="b"/>
              <a:pathLst>
                <a:path w="13930" h="1618" extrusionOk="0">
                  <a:moveTo>
                    <a:pt x="786" y="1"/>
                  </a:moveTo>
                  <a:cubicBezTo>
                    <a:pt x="355" y="1"/>
                    <a:pt x="3" y="349"/>
                    <a:pt x="2" y="782"/>
                  </a:cubicBezTo>
                  <a:cubicBezTo>
                    <a:pt x="1" y="1218"/>
                    <a:pt x="351" y="1568"/>
                    <a:pt x="783" y="1571"/>
                  </a:cubicBezTo>
                  <a:lnTo>
                    <a:pt x="13141" y="1618"/>
                  </a:lnTo>
                  <a:cubicBezTo>
                    <a:pt x="13142" y="1618"/>
                    <a:pt x="13143" y="1618"/>
                    <a:pt x="13144" y="1618"/>
                  </a:cubicBezTo>
                  <a:cubicBezTo>
                    <a:pt x="13576" y="1618"/>
                    <a:pt x="13927" y="1269"/>
                    <a:pt x="13928" y="836"/>
                  </a:cubicBezTo>
                  <a:cubicBezTo>
                    <a:pt x="13929" y="402"/>
                    <a:pt x="13579" y="50"/>
                    <a:pt x="13146" y="47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31" name="Google Shape;231;p13"/>
          <p:cNvSpPr txBox="1">
            <a:spLocks noGrp="1"/>
          </p:cNvSpPr>
          <p:nvPr>
            <p:ph type="title"/>
          </p:nvPr>
        </p:nvSpPr>
        <p:spPr>
          <a:xfrm>
            <a:off x="3288908" y="4441551"/>
            <a:ext cx="6438000" cy="7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32" name="Google Shape;232;p13"/>
          <p:cNvSpPr txBox="1">
            <a:spLocks noGrp="1"/>
          </p:cNvSpPr>
          <p:nvPr>
            <p:ph type="subTitle" idx="1"/>
          </p:nvPr>
        </p:nvSpPr>
        <p:spPr>
          <a:xfrm>
            <a:off x="3288767" y="1707251"/>
            <a:ext cx="6438000" cy="261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88386506"/>
      </p:ext>
    </p:extLst>
  </p:cSld>
  <p:clrMapOvr>
    <a:masterClrMapping/>
  </p:clrMapOvr>
  <p:transition>
    <p:random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bg>
      <p:bgPr>
        <a:solidFill>
          <a:schemeClr val="accent2"/>
        </a:solid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oogle Shape;234;p14"/>
          <p:cNvGrpSpPr/>
          <p:nvPr/>
        </p:nvGrpSpPr>
        <p:grpSpPr>
          <a:xfrm>
            <a:off x="314401" y="284734"/>
            <a:ext cx="11563191" cy="6288533"/>
            <a:chOff x="235800" y="213550"/>
            <a:chExt cx="8672393" cy="4716400"/>
          </a:xfrm>
        </p:grpSpPr>
        <p:sp>
          <p:nvSpPr>
            <p:cNvPr id="235" name="Google Shape;235;p14"/>
            <p:cNvSpPr/>
            <p:nvPr/>
          </p:nvSpPr>
          <p:spPr>
            <a:xfrm>
              <a:off x="420024" y="213550"/>
              <a:ext cx="8311596" cy="4715505"/>
            </a:xfrm>
            <a:custGeom>
              <a:avLst/>
              <a:gdLst/>
              <a:ahLst/>
              <a:cxnLst/>
              <a:rect l="l" t="t" r="r" b="b"/>
              <a:pathLst>
                <a:path w="141824" h="89559" extrusionOk="0">
                  <a:moveTo>
                    <a:pt x="9819" y="0"/>
                  </a:moveTo>
                  <a:cubicBezTo>
                    <a:pt x="4591" y="0"/>
                    <a:pt x="304" y="4267"/>
                    <a:pt x="285" y="9500"/>
                  </a:cubicBezTo>
                  <a:lnTo>
                    <a:pt x="20" y="79757"/>
                  </a:lnTo>
                  <a:cubicBezTo>
                    <a:pt x="1" y="85001"/>
                    <a:pt x="4276" y="89308"/>
                    <a:pt x="9520" y="89327"/>
                  </a:cubicBezTo>
                  <a:lnTo>
                    <a:pt x="40300" y="89442"/>
                  </a:lnTo>
                  <a:lnTo>
                    <a:pt x="135808" y="89551"/>
                  </a:lnTo>
                  <a:lnTo>
                    <a:pt x="137983" y="89559"/>
                  </a:lnTo>
                  <a:cubicBezTo>
                    <a:pt x="137987" y="89559"/>
                    <a:pt x="137992" y="89559"/>
                    <a:pt x="137996" y="89559"/>
                  </a:cubicBezTo>
                  <a:cubicBezTo>
                    <a:pt x="139922" y="89559"/>
                    <a:pt x="141502" y="87986"/>
                    <a:pt x="141510" y="86060"/>
                  </a:cubicBezTo>
                  <a:lnTo>
                    <a:pt x="141818" y="3758"/>
                  </a:lnTo>
                  <a:cubicBezTo>
                    <a:pt x="141823" y="1829"/>
                    <a:pt x="140249" y="242"/>
                    <a:pt x="138319" y="235"/>
                  </a:cubicBezTo>
                  <a:lnTo>
                    <a:pt x="136144" y="225"/>
                  </a:lnTo>
                  <a:lnTo>
                    <a:pt x="40635" y="116"/>
                  </a:lnTo>
                  <a:lnTo>
                    <a:pt x="9855" y="0"/>
                  </a:lnTo>
                  <a:cubicBezTo>
                    <a:pt x="9843" y="0"/>
                    <a:pt x="9831" y="0"/>
                    <a:pt x="9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" name="Google Shape;236;p14"/>
            <p:cNvSpPr/>
            <p:nvPr/>
          </p:nvSpPr>
          <p:spPr>
            <a:xfrm>
              <a:off x="596481" y="214234"/>
              <a:ext cx="8311713" cy="4715716"/>
            </a:xfrm>
            <a:custGeom>
              <a:avLst/>
              <a:gdLst/>
              <a:ahLst/>
              <a:cxnLst/>
              <a:rect l="l" t="t" r="r" b="b"/>
              <a:pathLst>
                <a:path w="141826" h="89563" extrusionOk="0">
                  <a:moveTo>
                    <a:pt x="9822" y="1"/>
                  </a:moveTo>
                  <a:cubicBezTo>
                    <a:pt x="4592" y="1"/>
                    <a:pt x="306" y="4268"/>
                    <a:pt x="285" y="9501"/>
                  </a:cubicBezTo>
                  <a:lnTo>
                    <a:pt x="21" y="79759"/>
                  </a:lnTo>
                  <a:cubicBezTo>
                    <a:pt x="1" y="85004"/>
                    <a:pt x="4276" y="89308"/>
                    <a:pt x="9520" y="89329"/>
                  </a:cubicBezTo>
                  <a:lnTo>
                    <a:pt x="40301" y="89445"/>
                  </a:lnTo>
                  <a:lnTo>
                    <a:pt x="135810" y="89553"/>
                  </a:lnTo>
                  <a:lnTo>
                    <a:pt x="137984" y="89562"/>
                  </a:lnTo>
                  <a:cubicBezTo>
                    <a:pt x="137988" y="89562"/>
                    <a:pt x="137993" y="89562"/>
                    <a:pt x="137997" y="89562"/>
                  </a:cubicBezTo>
                  <a:cubicBezTo>
                    <a:pt x="139924" y="89562"/>
                    <a:pt x="141504" y="87990"/>
                    <a:pt x="141511" y="86063"/>
                  </a:cubicBezTo>
                  <a:lnTo>
                    <a:pt x="141820" y="3761"/>
                  </a:lnTo>
                  <a:cubicBezTo>
                    <a:pt x="141826" y="1827"/>
                    <a:pt x="140249" y="239"/>
                    <a:pt x="138317" y="233"/>
                  </a:cubicBezTo>
                  <a:lnTo>
                    <a:pt x="136143" y="225"/>
                  </a:lnTo>
                  <a:lnTo>
                    <a:pt x="40635" y="117"/>
                  </a:lnTo>
                  <a:lnTo>
                    <a:pt x="9856" y="1"/>
                  </a:lnTo>
                  <a:cubicBezTo>
                    <a:pt x="9845" y="1"/>
                    <a:pt x="9833" y="1"/>
                    <a:pt x="98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" name="Google Shape;237;p14"/>
            <p:cNvSpPr/>
            <p:nvPr/>
          </p:nvSpPr>
          <p:spPr>
            <a:xfrm>
              <a:off x="810919" y="559949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0"/>
                  </a:moveTo>
                  <a:lnTo>
                    <a:pt x="0" y="5896"/>
                  </a:lnTo>
                  <a:lnTo>
                    <a:pt x="5897" y="5920"/>
                  </a:lnTo>
                  <a:lnTo>
                    <a:pt x="5918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" name="Google Shape;238;p14"/>
            <p:cNvSpPr/>
            <p:nvPr/>
          </p:nvSpPr>
          <p:spPr>
            <a:xfrm>
              <a:off x="250174" y="605967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5" y="0"/>
                    <a:pt x="3" y="349"/>
                    <a:pt x="2" y="782"/>
                  </a:cubicBezTo>
                  <a:cubicBezTo>
                    <a:pt x="1" y="1214"/>
                    <a:pt x="350" y="1567"/>
                    <a:pt x="783" y="1568"/>
                  </a:cubicBezTo>
                  <a:lnTo>
                    <a:pt x="13141" y="1614"/>
                  </a:lnTo>
                  <a:cubicBezTo>
                    <a:pt x="13141" y="1614"/>
                    <a:pt x="13142" y="1614"/>
                    <a:pt x="13142" y="1614"/>
                  </a:cubicBezTo>
                  <a:cubicBezTo>
                    <a:pt x="13574" y="1614"/>
                    <a:pt x="13926" y="1265"/>
                    <a:pt x="13927" y="833"/>
                  </a:cubicBezTo>
                  <a:cubicBezTo>
                    <a:pt x="13930" y="399"/>
                    <a:pt x="13579" y="47"/>
                    <a:pt x="13147" y="46"/>
                  </a:cubicBezTo>
                  <a:lnTo>
                    <a:pt x="788" y="0"/>
                  </a:lnTo>
                  <a:cubicBezTo>
                    <a:pt x="788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" name="Google Shape;239;p14"/>
            <p:cNvSpPr/>
            <p:nvPr/>
          </p:nvSpPr>
          <p:spPr>
            <a:xfrm>
              <a:off x="249700" y="738071"/>
              <a:ext cx="733397" cy="85034"/>
            </a:xfrm>
            <a:custGeom>
              <a:avLst/>
              <a:gdLst/>
              <a:ahLst/>
              <a:cxnLst/>
              <a:rect l="l" t="t" r="r" b="b"/>
              <a:pathLst>
                <a:path w="13929" h="1615" extrusionOk="0">
                  <a:moveTo>
                    <a:pt x="782" y="0"/>
                  </a:moveTo>
                  <a:cubicBezTo>
                    <a:pt x="353" y="0"/>
                    <a:pt x="3" y="350"/>
                    <a:pt x="1" y="782"/>
                  </a:cubicBezTo>
                  <a:cubicBezTo>
                    <a:pt x="0" y="1214"/>
                    <a:pt x="349" y="1566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5"/>
                    <a:pt x="13927" y="833"/>
                  </a:cubicBezTo>
                  <a:cubicBezTo>
                    <a:pt x="13929" y="400"/>
                    <a:pt x="13580" y="47"/>
                    <a:pt x="13145" y="46"/>
                  </a:cubicBezTo>
                  <a:lnTo>
                    <a:pt x="788" y="0"/>
                  </a:lnTo>
                  <a:cubicBezTo>
                    <a:pt x="786" y="0"/>
                    <a:pt x="784" y="0"/>
                    <a:pt x="7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" name="Google Shape;240;p14"/>
            <p:cNvSpPr/>
            <p:nvPr/>
          </p:nvSpPr>
          <p:spPr>
            <a:xfrm>
              <a:off x="808918" y="108836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1"/>
                  </a:moveTo>
                  <a:lnTo>
                    <a:pt x="1" y="5898"/>
                  </a:lnTo>
                  <a:lnTo>
                    <a:pt x="5897" y="5920"/>
                  </a:lnTo>
                  <a:lnTo>
                    <a:pt x="5919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" name="Google Shape;241;p14"/>
            <p:cNvSpPr/>
            <p:nvPr/>
          </p:nvSpPr>
          <p:spPr>
            <a:xfrm>
              <a:off x="248173" y="1134385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4" y="0"/>
                  </a:moveTo>
                  <a:cubicBezTo>
                    <a:pt x="353" y="0"/>
                    <a:pt x="2" y="348"/>
                    <a:pt x="1" y="782"/>
                  </a:cubicBezTo>
                  <a:cubicBezTo>
                    <a:pt x="0" y="1213"/>
                    <a:pt x="349" y="1566"/>
                    <a:pt x="783" y="1568"/>
                  </a:cubicBezTo>
                  <a:lnTo>
                    <a:pt x="13141" y="1615"/>
                  </a:lnTo>
                  <a:cubicBezTo>
                    <a:pt x="13142" y="1615"/>
                    <a:pt x="13142" y="1615"/>
                    <a:pt x="13143" y="1615"/>
                  </a:cubicBezTo>
                  <a:cubicBezTo>
                    <a:pt x="13574" y="1615"/>
                    <a:pt x="13927" y="1266"/>
                    <a:pt x="13928" y="834"/>
                  </a:cubicBezTo>
                  <a:cubicBezTo>
                    <a:pt x="13930" y="399"/>
                    <a:pt x="13582" y="48"/>
                    <a:pt x="13145" y="47"/>
                  </a:cubicBezTo>
                  <a:lnTo>
                    <a:pt x="788" y="0"/>
                  </a:lnTo>
                  <a:cubicBezTo>
                    <a:pt x="787" y="0"/>
                    <a:pt x="785" y="0"/>
                    <a:pt x="7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" name="Google Shape;242;p14"/>
            <p:cNvSpPr/>
            <p:nvPr/>
          </p:nvSpPr>
          <p:spPr>
            <a:xfrm>
              <a:off x="247647" y="1266594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5" y="0"/>
                  </a:moveTo>
                  <a:cubicBezTo>
                    <a:pt x="354" y="0"/>
                    <a:pt x="3" y="348"/>
                    <a:pt x="2" y="780"/>
                  </a:cubicBezTo>
                  <a:cubicBezTo>
                    <a:pt x="1" y="1212"/>
                    <a:pt x="350" y="1565"/>
                    <a:pt x="783" y="1566"/>
                  </a:cubicBezTo>
                  <a:lnTo>
                    <a:pt x="13141" y="1613"/>
                  </a:lnTo>
                  <a:cubicBezTo>
                    <a:pt x="13142" y="1613"/>
                    <a:pt x="13143" y="1613"/>
                    <a:pt x="13144" y="1613"/>
                  </a:cubicBezTo>
                  <a:cubicBezTo>
                    <a:pt x="13578" y="1613"/>
                    <a:pt x="13927" y="1265"/>
                    <a:pt x="13928" y="832"/>
                  </a:cubicBezTo>
                  <a:cubicBezTo>
                    <a:pt x="13930" y="399"/>
                    <a:pt x="13581" y="47"/>
                    <a:pt x="13146" y="47"/>
                  </a:cubicBezTo>
                  <a:lnTo>
                    <a:pt x="788" y="0"/>
                  </a:lnTo>
                  <a:cubicBezTo>
                    <a:pt x="787" y="0"/>
                    <a:pt x="786" y="0"/>
                    <a:pt x="7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" name="Google Shape;243;p14"/>
            <p:cNvSpPr/>
            <p:nvPr/>
          </p:nvSpPr>
          <p:spPr>
            <a:xfrm>
              <a:off x="806970" y="161683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8"/>
                  </a:lnTo>
                  <a:lnTo>
                    <a:pt x="5897" y="5920"/>
                  </a:lnTo>
                  <a:lnTo>
                    <a:pt x="5918" y="24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" name="Google Shape;244;p14"/>
            <p:cNvSpPr/>
            <p:nvPr/>
          </p:nvSpPr>
          <p:spPr>
            <a:xfrm>
              <a:off x="246172" y="1662802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0"/>
                  </a:moveTo>
                  <a:cubicBezTo>
                    <a:pt x="356" y="0"/>
                    <a:pt x="4" y="350"/>
                    <a:pt x="3" y="781"/>
                  </a:cubicBezTo>
                  <a:cubicBezTo>
                    <a:pt x="1" y="1214"/>
                    <a:pt x="350" y="1567"/>
                    <a:pt x="784" y="1568"/>
                  </a:cubicBezTo>
                  <a:lnTo>
                    <a:pt x="13142" y="1615"/>
                  </a:lnTo>
                  <a:cubicBezTo>
                    <a:pt x="13143" y="1615"/>
                    <a:pt x="13145" y="1615"/>
                    <a:pt x="13147" y="1615"/>
                  </a:cubicBezTo>
                  <a:cubicBezTo>
                    <a:pt x="13577" y="1615"/>
                    <a:pt x="13927" y="1265"/>
                    <a:pt x="13928" y="835"/>
                  </a:cubicBezTo>
                  <a:cubicBezTo>
                    <a:pt x="13929" y="400"/>
                    <a:pt x="13580" y="48"/>
                    <a:pt x="13147" y="47"/>
                  </a:cubicBezTo>
                  <a:lnTo>
                    <a:pt x="789" y="0"/>
                  </a:lnTo>
                  <a:cubicBezTo>
                    <a:pt x="789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" name="Google Shape;245;p14"/>
            <p:cNvSpPr/>
            <p:nvPr/>
          </p:nvSpPr>
          <p:spPr>
            <a:xfrm>
              <a:off x="245751" y="1794959"/>
              <a:ext cx="733344" cy="85034"/>
            </a:xfrm>
            <a:custGeom>
              <a:avLst/>
              <a:gdLst/>
              <a:ahLst/>
              <a:cxnLst/>
              <a:rect l="l" t="t" r="r" b="b"/>
              <a:pathLst>
                <a:path w="13928" h="1615" extrusionOk="0">
                  <a:moveTo>
                    <a:pt x="787" y="0"/>
                  </a:moveTo>
                  <a:cubicBezTo>
                    <a:pt x="355" y="0"/>
                    <a:pt x="2" y="349"/>
                    <a:pt x="1" y="782"/>
                  </a:cubicBezTo>
                  <a:cubicBezTo>
                    <a:pt x="0" y="1214"/>
                    <a:pt x="350" y="1565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6"/>
                    <a:pt x="13927" y="834"/>
                  </a:cubicBezTo>
                  <a:cubicBezTo>
                    <a:pt x="13928" y="400"/>
                    <a:pt x="13579" y="47"/>
                    <a:pt x="13146" y="47"/>
                  </a:cubicBezTo>
                  <a:lnTo>
                    <a:pt x="789" y="0"/>
                  </a:lnTo>
                  <a:cubicBezTo>
                    <a:pt x="788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" name="Google Shape;246;p14"/>
            <p:cNvSpPr/>
            <p:nvPr/>
          </p:nvSpPr>
          <p:spPr>
            <a:xfrm>
              <a:off x="804969" y="2145307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1" y="5897"/>
                  </a:lnTo>
                  <a:lnTo>
                    <a:pt x="5896" y="5919"/>
                  </a:lnTo>
                  <a:lnTo>
                    <a:pt x="5919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" name="Google Shape;247;p14"/>
            <p:cNvSpPr/>
            <p:nvPr/>
          </p:nvSpPr>
          <p:spPr>
            <a:xfrm>
              <a:off x="244172" y="2191325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3" y="0"/>
                    <a:pt x="2" y="349"/>
                    <a:pt x="1" y="780"/>
                  </a:cubicBezTo>
                  <a:cubicBezTo>
                    <a:pt x="0" y="1214"/>
                    <a:pt x="349" y="1567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1" y="1614"/>
                    <a:pt x="13142" y="1614"/>
                  </a:cubicBezTo>
                  <a:cubicBezTo>
                    <a:pt x="13574" y="1614"/>
                    <a:pt x="13927" y="1265"/>
                    <a:pt x="13928" y="833"/>
                  </a:cubicBezTo>
                  <a:cubicBezTo>
                    <a:pt x="13931" y="400"/>
                    <a:pt x="13581" y="48"/>
                    <a:pt x="13146" y="46"/>
                  </a:cubicBezTo>
                  <a:lnTo>
                    <a:pt x="788" y="0"/>
                  </a:lnTo>
                  <a:cubicBezTo>
                    <a:pt x="787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" name="Google Shape;248;p14"/>
            <p:cNvSpPr/>
            <p:nvPr/>
          </p:nvSpPr>
          <p:spPr>
            <a:xfrm>
              <a:off x="243645" y="2323324"/>
              <a:ext cx="733555" cy="85086"/>
            </a:xfrm>
            <a:custGeom>
              <a:avLst/>
              <a:gdLst/>
              <a:ahLst/>
              <a:cxnLst/>
              <a:rect l="l" t="t" r="r" b="b"/>
              <a:pathLst>
                <a:path w="13932" h="1616" extrusionOk="0">
                  <a:moveTo>
                    <a:pt x="788" y="1"/>
                  </a:moveTo>
                  <a:cubicBezTo>
                    <a:pt x="356" y="1"/>
                    <a:pt x="4" y="350"/>
                    <a:pt x="3" y="782"/>
                  </a:cubicBezTo>
                  <a:cubicBezTo>
                    <a:pt x="1" y="1216"/>
                    <a:pt x="352" y="1568"/>
                    <a:pt x="784" y="1569"/>
                  </a:cubicBezTo>
                  <a:lnTo>
                    <a:pt x="13143" y="1616"/>
                  </a:lnTo>
                  <a:cubicBezTo>
                    <a:pt x="13144" y="1616"/>
                    <a:pt x="13145" y="1616"/>
                    <a:pt x="13146" y="1616"/>
                  </a:cubicBezTo>
                  <a:cubicBezTo>
                    <a:pt x="13577" y="1616"/>
                    <a:pt x="13928" y="1266"/>
                    <a:pt x="13929" y="835"/>
                  </a:cubicBezTo>
                  <a:cubicBezTo>
                    <a:pt x="13931" y="401"/>
                    <a:pt x="13581" y="51"/>
                    <a:pt x="13147" y="47"/>
                  </a:cubicBezTo>
                  <a:lnTo>
                    <a:pt x="789" y="1"/>
                  </a:lnTo>
                  <a:cubicBezTo>
                    <a:pt x="789" y="1"/>
                    <a:pt x="788" y="1"/>
                    <a:pt x="7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" name="Google Shape;249;p14"/>
            <p:cNvSpPr/>
            <p:nvPr/>
          </p:nvSpPr>
          <p:spPr>
            <a:xfrm>
              <a:off x="802968" y="2673830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0" y="5897"/>
                  </a:lnTo>
                  <a:lnTo>
                    <a:pt x="5898" y="5919"/>
                  </a:lnTo>
                  <a:lnTo>
                    <a:pt x="5918" y="22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" name="Google Shape;250;p14"/>
            <p:cNvSpPr/>
            <p:nvPr/>
          </p:nvSpPr>
          <p:spPr>
            <a:xfrm>
              <a:off x="242224" y="2719638"/>
              <a:ext cx="733502" cy="85139"/>
            </a:xfrm>
            <a:custGeom>
              <a:avLst/>
              <a:gdLst/>
              <a:ahLst/>
              <a:cxnLst/>
              <a:rect l="l" t="t" r="r" b="b"/>
              <a:pathLst>
                <a:path w="13931" h="1617" extrusionOk="0">
                  <a:moveTo>
                    <a:pt x="790" y="1"/>
                  </a:moveTo>
                  <a:cubicBezTo>
                    <a:pt x="356" y="1"/>
                    <a:pt x="5" y="350"/>
                    <a:pt x="2" y="782"/>
                  </a:cubicBezTo>
                  <a:cubicBezTo>
                    <a:pt x="1" y="1217"/>
                    <a:pt x="351" y="1569"/>
                    <a:pt x="783" y="1570"/>
                  </a:cubicBezTo>
                  <a:lnTo>
                    <a:pt x="13140" y="1617"/>
                  </a:lnTo>
                  <a:cubicBezTo>
                    <a:pt x="13575" y="1617"/>
                    <a:pt x="13926" y="1270"/>
                    <a:pt x="13927" y="838"/>
                  </a:cubicBezTo>
                  <a:cubicBezTo>
                    <a:pt x="13930" y="402"/>
                    <a:pt x="13580" y="51"/>
                    <a:pt x="13149" y="48"/>
                  </a:cubicBezTo>
                  <a:lnTo>
                    <a:pt x="79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" name="Google Shape;251;p14"/>
            <p:cNvSpPr/>
            <p:nvPr/>
          </p:nvSpPr>
          <p:spPr>
            <a:xfrm>
              <a:off x="241697" y="2851795"/>
              <a:ext cx="733502" cy="85086"/>
            </a:xfrm>
            <a:custGeom>
              <a:avLst/>
              <a:gdLst/>
              <a:ahLst/>
              <a:cxnLst/>
              <a:rect l="l" t="t" r="r" b="b"/>
              <a:pathLst>
                <a:path w="13931" h="1616" extrusionOk="0">
                  <a:moveTo>
                    <a:pt x="787" y="1"/>
                  </a:moveTo>
                  <a:cubicBezTo>
                    <a:pt x="354" y="1"/>
                    <a:pt x="4" y="350"/>
                    <a:pt x="2" y="783"/>
                  </a:cubicBezTo>
                  <a:cubicBezTo>
                    <a:pt x="0" y="1216"/>
                    <a:pt x="350" y="1569"/>
                    <a:pt x="784" y="1570"/>
                  </a:cubicBezTo>
                  <a:lnTo>
                    <a:pt x="13141" y="1616"/>
                  </a:lnTo>
                  <a:cubicBezTo>
                    <a:pt x="13142" y="1616"/>
                    <a:pt x="13142" y="1616"/>
                    <a:pt x="13143" y="1616"/>
                  </a:cubicBezTo>
                  <a:cubicBezTo>
                    <a:pt x="13577" y="1616"/>
                    <a:pt x="13927" y="1266"/>
                    <a:pt x="13930" y="835"/>
                  </a:cubicBezTo>
                  <a:cubicBezTo>
                    <a:pt x="13931" y="401"/>
                    <a:pt x="13582" y="49"/>
                    <a:pt x="13147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" name="Google Shape;252;p14"/>
            <p:cNvSpPr/>
            <p:nvPr/>
          </p:nvSpPr>
          <p:spPr>
            <a:xfrm>
              <a:off x="800968" y="3202195"/>
              <a:ext cx="311703" cy="311808"/>
            </a:xfrm>
            <a:custGeom>
              <a:avLst/>
              <a:gdLst/>
              <a:ahLst/>
              <a:cxnLst/>
              <a:rect l="l" t="t" r="r" b="b"/>
              <a:pathLst>
                <a:path w="5920" h="5922" extrusionOk="0">
                  <a:moveTo>
                    <a:pt x="23" y="1"/>
                  </a:moveTo>
                  <a:lnTo>
                    <a:pt x="1" y="5897"/>
                  </a:lnTo>
                  <a:lnTo>
                    <a:pt x="5898" y="5921"/>
                  </a:lnTo>
                  <a:lnTo>
                    <a:pt x="5920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" name="Google Shape;253;p14"/>
            <p:cNvSpPr/>
            <p:nvPr/>
          </p:nvSpPr>
          <p:spPr>
            <a:xfrm>
              <a:off x="240275" y="3248161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1"/>
                  </a:moveTo>
                  <a:cubicBezTo>
                    <a:pt x="353" y="1"/>
                    <a:pt x="2" y="350"/>
                    <a:pt x="1" y="782"/>
                  </a:cubicBezTo>
                  <a:cubicBezTo>
                    <a:pt x="0" y="1216"/>
                    <a:pt x="350" y="1568"/>
                    <a:pt x="783" y="1570"/>
                  </a:cubicBezTo>
                  <a:lnTo>
                    <a:pt x="13141" y="1616"/>
                  </a:lnTo>
                  <a:cubicBezTo>
                    <a:pt x="13142" y="1616"/>
                    <a:pt x="13144" y="1616"/>
                    <a:pt x="13145" y="1616"/>
                  </a:cubicBezTo>
                  <a:cubicBezTo>
                    <a:pt x="13575" y="1616"/>
                    <a:pt x="13927" y="1268"/>
                    <a:pt x="13928" y="835"/>
                  </a:cubicBezTo>
                  <a:cubicBezTo>
                    <a:pt x="13930" y="401"/>
                    <a:pt x="13581" y="50"/>
                    <a:pt x="13146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" name="Google Shape;254;p14"/>
            <p:cNvSpPr/>
            <p:nvPr/>
          </p:nvSpPr>
          <p:spPr>
            <a:xfrm>
              <a:off x="239749" y="3380318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3" y="1"/>
                  </a:moveTo>
                  <a:cubicBezTo>
                    <a:pt x="353" y="1"/>
                    <a:pt x="5" y="350"/>
                    <a:pt x="2" y="780"/>
                  </a:cubicBezTo>
                  <a:cubicBezTo>
                    <a:pt x="1" y="1215"/>
                    <a:pt x="351" y="1566"/>
                    <a:pt x="783" y="1569"/>
                  </a:cubicBezTo>
                  <a:lnTo>
                    <a:pt x="13141" y="1614"/>
                  </a:lnTo>
                  <a:cubicBezTo>
                    <a:pt x="13142" y="1614"/>
                    <a:pt x="13144" y="1614"/>
                    <a:pt x="13146" y="1614"/>
                  </a:cubicBezTo>
                  <a:cubicBezTo>
                    <a:pt x="13576" y="1614"/>
                    <a:pt x="13926" y="1263"/>
                    <a:pt x="13927" y="835"/>
                  </a:cubicBezTo>
                  <a:cubicBezTo>
                    <a:pt x="13930" y="400"/>
                    <a:pt x="13580" y="48"/>
                    <a:pt x="13147" y="45"/>
                  </a:cubicBezTo>
                  <a:lnTo>
                    <a:pt x="788" y="1"/>
                  </a:lnTo>
                  <a:cubicBezTo>
                    <a:pt x="787" y="1"/>
                    <a:pt x="785" y="1"/>
                    <a:pt x="7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" name="Google Shape;255;p14"/>
            <p:cNvSpPr/>
            <p:nvPr/>
          </p:nvSpPr>
          <p:spPr>
            <a:xfrm>
              <a:off x="799019" y="3730665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7"/>
                  </a:lnTo>
                  <a:lnTo>
                    <a:pt x="5898" y="5920"/>
                  </a:lnTo>
                  <a:lnTo>
                    <a:pt x="5918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" name="Google Shape;256;p14"/>
            <p:cNvSpPr/>
            <p:nvPr/>
          </p:nvSpPr>
          <p:spPr>
            <a:xfrm>
              <a:off x="238275" y="3776578"/>
              <a:ext cx="733449" cy="85034"/>
            </a:xfrm>
            <a:custGeom>
              <a:avLst/>
              <a:gdLst/>
              <a:ahLst/>
              <a:cxnLst/>
              <a:rect l="l" t="t" r="r" b="b"/>
              <a:pathLst>
                <a:path w="13930" h="1615" extrusionOk="0">
                  <a:moveTo>
                    <a:pt x="786" y="1"/>
                  </a:moveTo>
                  <a:cubicBezTo>
                    <a:pt x="355" y="1"/>
                    <a:pt x="3" y="351"/>
                    <a:pt x="2" y="782"/>
                  </a:cubicBezTo>
                  <a:cubicBezTo>
                    <a:pt x="1" y="1215"/>
                    <a:pt x="350" y="1568"/>
                    <a:pt x="783" y="1569"/>
                  </a:cubicBezTo>
                  <a:lnTo>
                    <a:pt x="13140" y="1615"/>
                  </a:lnTo>
                  <a:cubicBezTo>
                    <a:pt x="13142" y="1615"/>
                    <a:pt x="13144" y="1615"/>
                    <a:pt x="13146" y="1615"/>
                  </a:cubicBezTo>
                  <a:cubicBezTo>
                    <a:pt x="13577" y="1615"/>
                    <a:pt x="13926" y="1267"/>
                    <a:pt x="13928" y="834"/>
                  </a:cubicBezTo>
                  <a:cubicBezTo>
                    <a:pt x="13929" y="404"/>
                    <a:pt x="13580" y="50"/>
                    <a:pt x="13147" y="48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" name="Google Shape;257;p14"/>
            <p:cNvSpPr/>
            <p:nvPr/>
          </p:nvSpPr>
          <p:spPr>
            <a:xfrm>
              <a:off x="237801" y="3908683"/>
              <a:ext cx="733449" cy="85139"/>
            </a:xfrm>
            <a:custGeom>
              <a:avLst/>
              <a:gdLst/>
              <a:ahLst/>
              <a:cxnLst/>
              <a:rect l="l" t="t" r="r" b="b"/>
              <a:pathLst>
                <a:path w="13930" h="1617" extrusionOk="0">
                  <a:moveTo>
                    <a:pt x="789" y="1"/>
                  </a:moveTo>
                  <a:cubicBezTo>
                    <a:pt x="354" y="1"/>
                    <a:pt x="2" y="350"/>
                    <a:pt x="1" y="782"/>
                  </a:cubicBezTo>
                  <a:cubicBezTo>
                    <a:pt x="0" y="1216"/>
                    <a:pt x="349" y="1569"/>
                    <a:pt x="783" y="1570"/>
                  </a:cubicBezTo>
                  <a:lnTo>
                    <a:pt x="13140" y="1617"/>
                  </a:lnTo>
                  <a:cubicBezTo>
                    <a:pt x="13141" y="1617"/>
                    <a:pt x="13141" y="1617"/>
                    <a:pt x="13142" y="1617"/>
                  </a:cubicBezTo>
                  <a:cubicBezTo>
                    <a:pt x="13575" y="1617"/>
                    <a:pt x="13926" y="1267"/>
                    <a:pt x="13927" y="835"/>
                  </a:cubicBezTo>
                  <a:cubicBezTo>
                    <a:pt x="13930" y="402"/>
                    <a:pt x="13579" y="50"/>
                    <a:pt x="13146" y="47"/>
                  </a:cubicBezTo>
                  <a:lnTo>
                    <a:pt x="78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" name="Google Shape;258;p14"/>
            <p:cNvSpPr/>
            <p:nvPr/>
          </p:nvSpPr>
          <p:spPr>
            <a:xfrm>
              <a:off x="1326852" y="576450"/>
              <a:ext cx="7375789" cy="3990588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" name="Google Shape;259;p14"/>
            <p:cNvSpPr/>
            <p:nvPr/>
          </p:nvSpPr>
          <p:spPr>
            <a:xfrm>
              <a:off x="797071" y="4259188"/>
              <a:ext cx="311650" cy="311650"/>
            </a:xfrm>
            <a:custGeom>
              <a:avLst/>
              <a:gdLst/>
              <a:ahLst/>
              <a:cxnLst/>
              <a:rect l="l" t="t" r="r" b="b"/>
              <a:pathLst>
                <a:path w="5919" h="5919" extrusionOk="0">
                  <a:moveTo>
                    <a:pt x="22" y="1"/>
                  </a:moveTo>
                  <a:lnTo>
                    <a:pt x="1" y="5896"/>
                  </a:lnTo>
                  <a:lnTo>
                    <a:pt x="5897" y="5919"/>
                  </a:lnTo>
                  <a:lnTo>
                    <a:pt x="5919" y="2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" name="Google Shape;260;p14"/>
            <p:cNvSpPr/>
            <p:nvPr/>
          </p:nvSpPr>
          <p:spPr>
            <a:xfrm>
              <a:off x="236274" y="4305048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6" y="1"/>
                  </a:moveTo>
                  <a:cubicBezTo>
                    <a:pt x="353" y="1"/>
                    <a:pt x="3" y="350"/>
                    <a:pt x="1" y="782"/>
                  </a:cubicBezTo>
                  <a:cubicBezTo>
                    <a:pt x="0" y="1215"/>
                    <a:pt x="349" y="1568"/>
                    <a:pt x="783" y="1570"/>
                  </a:cubicBezTo>
                  <a:lnTo>
                    <a:pt x="13140" y="1616"/>
                  </a:lnTo>
                  <a:cubicBezTo>
                    <a:pt x="13141" y="1616"/>
                    <a:pt x="13141" y="1616"/>
                    <a:pt x="13142" y="1616"/>
                  </a:cubicBezTo>
                  <a:cubicBezTo>
                    <a:pt x="13575" y="1616"/>
                    <a:pt x="13928" y="1267"/>
                    <a:pt x="13929" y="834"/>
                  </a:cubicBezTo>
                  <a:cubicBezTo>
                    <a:pt x="13930" y="401"/>
                    <a:pt x="13581" y="49"/>
                    <a:pt x="13146" y="49"/>
                  </a:cubicBezTo>
                  <a:lnTo>
                    <a:pt x="788" y="1"/>
                  </a:lnTo>
                  <a:cubicBezTo>
                    <a:pt x="787" y="1"/>
                    <a:pt x="786" y="1"/>
                    <a:pt x="7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" name="Google Shape;261;p14"/>
            <p:cNvSpPr/>
            <p:nvPr/>
          </p:nvSpPr>
          <p:spPr>
            <a:xfrm>
              <a:off x="235800" y="4437100"/>
              <a:ext cx="733449" cy="85192"/>
            </a:xfrm>
            <a:custGeom>
              <a:avLst/>
              <a:gdLst/>
              <a:ahLst/>
              <a:cxnLst/>
              <a:rect l="l" t="t" r="r" b="b"/>
              <a:pathLst>
                <a:path w="13930" h="1618" extrusionOk="0">
                  <a:moveTo>
                    <a:pt x="786" y="1"/>
                  </a:moveTo>
                  <a:cubicBezTo>
                    <a:pt x="355" y="1"/>
                    <a:pt x="3" y="349"/>
                    <a:pt x="2" y="782"/>
                  </a:cubicBezTo>
                  <a:cubicBezTo>
                    <a:pt x="1" y="1218"/>
                    <a:pt x="351" y="1568"/>
                    <a:pt x="783" y="1571"/>
                  </a:cubicBezTo>
                  <a:lnTo>
                    <a:pt x="13141" y="1618"/>
                  </a:lnTo>
                  <a:cubicBezTo>
                    <a:pt x="13142" y="1618"/>
                    <a:pt x="13143" y="1618"/>
                    <a:pt x="13144" y="1618"/>
                  </a:cubicBezTo>
                  <a:cubicBezTo>
                    <a:pt x="13576" y="1618"/>
                    <a:pt x="13927" y="1269"/>
                    <a:pt x="13928" y="836"/>
                  </a:cubicBezTo>
                  <a:cubicBezTo>
                    <a:pt x="13929" y="402"/>
                    <a:pt x="13579" y="50"/>
                    <a:pt x="13146" y="47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62" name="Google Shape;262;p14"/>
          <p:cNvSpPr txBox="1">
            <a:spLocks noGrp="1"/>
          </p:cNvSpPr>
          <p:nvPr>
            <p:ph type="title"/>
          </p:nvPr>
        </p:nvSpPr>
        <p:spPr>
          <a:xfrm>
            <a:off x="2512284" y="2373784"/>
            <a:ext cx="5813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7066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263" name="Google Shape;263;p14"/>
          <p:cNvSpPr txBox="1">
            <a:spLocks noGrp="1"/>
          </p:cNvSpPr>
          <p:nvPr>
            <p:ph type="title" idx="2" hasCustomPrompt="1"/>
          </p:nvPr>
        </p:nvSpPr>
        <p:spPr>
          <a:xfrm>
            <a:off x="8377500" y="2373800"/>
            <a:ext cx="2424800" cy="201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4666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264" name="Google Shape;264;p14"/>
          <p:cNvSpPr txBox="1">
            <a:spLocks noGrp="1"/>
          </p:cNvSpPr>
          <p:nvPr>
            <p:ph type="subTitle" idx="1"/>
          </p:nvPr>
        </p:nvSpPr>
        <p:spPr>
          <a:xfrm>
            <a:off x="2512284" y="3783817"/>
            <a:ext cx="5813600" cy="59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33513069"/>
      </p:ext>
    </p:extLst>
  </p:cSld>
  <p:clrMapOvr>
    <a:masterClrMapping/>
  </p:clrMapOvr>
  <p:transition>
    <p:random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 userDrawn="1">
  <p:cSld name="Table of contents">
    <p:bg>
      <p:bgPr>
        <a:solidFill>
          <a:schemeClr val="accent2"/>
        </a:solid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" name="Google Shape;266;p15"/>
          <p:cNvGrpSpPr/>
          <p:nvPr/>
        </p:nvGrpSpPr>
        <p:grpSpPr>
          <a:xfrm>
            <a:off x="314300" y="305800"/>
            <a:ext cx="11563200" cy="6246400"/>
            <a:chOff x="235725" y="229350"/>
            <a:chExt cx="8672400" cy="4684800"/>
          </a:xfrm>
        </p:grpSpPr>
        <p:sp>
          <p:nvSpPr>
            <p:cNvPr id="267" name="Google Shape;267;p15"/>
            <p:cNvSpPr/>
            <p:nvPr/>
          </p:nvSpPr>
          <p:spPr>
            <a:xfrm>
              <a:off x="235725" y="229350"/>
              <a:ext cx="8672400" cy="4684800"/>
            </a:xfrm>
            <a:prstGeom prst="roundRect">
              <a:avLst>
                <a:gd name="adj" fmla="val 3106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" name="Google Shape;268;p15"/>
            <p:cNvSpPr/>
            <p:nvPr/>
          </p:nvSpPr>
          <p:spPr>
            <a:xfrm>
              <a:off x="408325" y="369475"/>
              <a:ext cx="8327348" cy="4404555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69" name="Google Shape;269;p15"/>
          <p:cNvSpPr txBox="1">
            <a:spLocks noGrp="1"/>
          </p:cNvSpPr>
          <p:nvPr>
            <p:ph type="title"/>
          </p:nvPr>
        </p:nvSpPr>
        <p:spPr>
          <a:xfrm>
            <a:off x="2083067" y="4040217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70" name="Google Shape;270;p15"/>
          <p:cNvSpPr txBox="1">
            <a:spLocks noGrp="1"/>
          </p:cNvSpPr>
          <p:nvPr>
            <p:ph type="subTitle" idx="1"/>
          </p:nvPr>
        </p:nvSpPr>
        <p:spPr>
          <a:xfrm>
            <a:off x="2083067" y="4720673"/>
            <a:ext cx="3115200" cy="8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15"/>
          <p:cNvSpPr txBox="1">
            <a:spLocks noGrp="1"/>
          </p:cNvSpPr>
          <p:nvPr>
            <p:ph type="title" idx="2"/>
          </p:nvPr>
        </p:nvSpPr>
        <p:spPr>
          <a:xfrm>
            <a:off x="6993733" y="4040217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72" name="Google Shape;272;p15"/>
          <p:cNvSpPr txBox="1">
            <a:spLocks noGrp="1"/>
          </p:cNvSpPr>
          <p:nvPr>
            <p:ph type="subTitle" idx="3"/>
          </p:nvPr>
        </p:nvSpPr>
        <p:spPr>
          <a:xfrm>
            <a:off x="6993733" y="4720673"/>
            <a:ext cx="3115200" cy="8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15"/>
          <p:cNvSpPr txBox="1">
            <a:spLocks noGrp="1"/>
          </p:cNvSpPr>
          <p:nvPr>
            <p:ph type="title" idx="4" hasCustomPrompt="1"/>
          </p:nvPr>
        </p:nvSpPr>
        <p:spPr>
          <a:xfrm>
            <a:off x="7338933" y="1938733"/>
            <a:ext cx="2424800" cy="201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4666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275" name="Google Shape;275;p15"/>
          <p:cNvSpPr txBox="1">
            <a:spLocks noGrp="1"/>
          </p:cNvSpPr>
          <p:nvPr>
            <p:ph type="title" idx="5" hasCustomPrompt="1"/>
          </p:nvPr>
        </p:nvSpPr>
        <p:spPr>
          <a:xfrm>
            <a:off x="2428267" y="1938733"/>
            <a:ext cx="2424800" cy="201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4666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69920489"/>
      </p:ext>
    </p:extLst>
  </p:cSld>
  <p:clrMapOvr>
    <a:masterClrMapping/>
  </p:clrMapOvr>
  <p:transition>
    <p:random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bg>
      <p:bgPr>
        <a:solidFill>
          <a:schemeClr val="accent2"/>
        </a:solidFill>
        <a:effectLst/>
      </p:bgPr>
    </p:bg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" name="Google Shape;286;p17"/>
          <p:cNvGrpSpPr/>
          <p:nvPr/>
        </p:nvGrpSpPr>
        <p:grpSpPr>
          <a:xfrm>
            <a:off x="314300" y="305800"/>
            <a:ext cx="11563200" cy="6246400"/>
            <a:chOff x="235725" y="229350"/>
            <a:chExt cx="8672400" cy="4684800"/>
          </a:xfrm>
        </p:grpSpPr>
        <p:sp>
          <p:nvSpPr>
            <p:cNvPr id="287" name="Google Shape;287;p17"/>
            <p:cNvSpPr/>
            <p:nvPr/>
          </p:nvSpPr>
          <p:spPr>
            <a:xfrm>
              <a:off x="235725" y="229350"/>
              <a:ext cx="8672400" cy="4684800"/>
            </a:xfrm>
            <a:prstGeom prst="roundRect">
              <a:avLst>
                <a:gd name="adj" fmla="val 3106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" name="Google Shape;288;p17"/>
            <p:cNvSpPr/>
            <p:nvPr/>
          </p:nvSpPr>
          <p:spPr>
            <a:xfrm>
              <a:off x="408325" y="369475"/>
              <a:ext cx="8327348" cy="4404555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89" name="Google Shape;289;p17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0" name="Google Shape;290;p17"/>
          <p:cNvSpPr txBox="1">
            <a:spLocks noGrp="1"/>
          </p:cNvSpPr>
          <p:nvPr>
            <p:ph type="title" idx="2"/>
          </p:nvPr>
        </p:nvSpPr>
        <p:spPr>
          <a:xfrm>
            <a:off x="960000" y="48111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91" name="Google Shape;291;p17"/>
          <p:cNvSpPr txBox="1">
            <a:spLocks noGrp="1"/>
          </p:cNvSpPr>
          <p:nvPr>
            <p:ph type="subTitle" idx="1"/>
          </p:nvPr>
        </p:nvSpPr>
        <p:spPr>
          <a:xfrm>
            <a:off x="906421" y="5491600"/>
            <a:ext cx="3188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17"/>
          <p:cNvSpPr txBox="1">
            <a:spLocks noGrp="1"/>
          </p:cNvSpPr>
          <p:nvPr>
            <p:ph type="title" idx="3"/>
          </p:nvPr>
        </p:nvSpPr>
        <p:spPr>
          <a:xfrm>
            <a:off x="4538400" y="48111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93" name="Google Shape;293;p17"/>
          <p:cNvSpPr txBox="1">
            <a:spLocks noGrp="1"/>
          </p:cNvSpPr>
          <p:nvPr>
            <p:ph type="subTitle" idx="4"/>
          </p:nvPr>
        </p:nvSpPr>
        <p:spPr>
          <a:xfrm>
            <a:off x="4450195" y="5491600"/>
            <a:ext cx="3188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4" name="Google Shape;294;p17"/>
          <p:cNvSpPr txBox="1">
            <a:spLocks noGrp="1"/>
          </p:cNvSpPr>
          <p:nvPr>
            <p:ph type="title" idx="5"/>
          </p:nvPr>
        </p:nvSpPr>
        <p:spPr>
          <a:xfrm>
            <a:off x="8116800" y="48111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95" name="Google Shape;295;p17"/>
          <p:cNvSpPr txBox="1">
            <a:spLocks noGrp="1"/>
          </p:cNvSpPr>
          <p:nvPr>
            <p:ph type="subTitle" idx="6"/>
          </p:nvPr>
        </p:nvSpPr>
        <p:spPr>
          <a:xfrm>
            <a:off x="8083951" y="5491600"/>
            <a:ext cx="3188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96" name="Google Shape;296;p17"/>
          <p:cNvCxnSpPr/>
          <p:nvPr/>
        </p:nvCxnSpPr>
        <p:spPr>
          <a:xfrm>
            <a:off x="1089033" y="1472400"/>
            <a:ext cx="829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61795480"/>
      </p:ext>
    </p:extLst>
  </p:cSld>
  <p:clrMapOvr>
    <a:masterClrMapping/>
  </p:clrMapOvr>
  <p:transition>
    <p:random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eight columns">
  <p:cSld name="Title and eight columns">
    <p:bg>
      <p:bgPr>
        <a:solidFill>
          <a:schemeClr val="accent2"/>
        </a:solidFill>
        <a:effectLst/>
      </p:bgPr>
    </p:bg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8" name="Google Shape;298;p18"/>
          <p:cNvGrpSpPr/>
          <p:nvPr/>
        </p:nvGrpSpPr>
        <p:grpSpPr>
          <a:xfrm>
            <a:off x="314300" y="305800"/>
            <a:ext cx="11563200" cy="6246400"/>
            <a:chOff x="235725" y="229350"/>
            <a:chExt cx="8672400" cy="4684800"/>
          </a:xfrm>
        </p:grpSpPr>
        <p:sp>
          <p:nvSpPr>
            <p:cNvPr id="299" name="Google Shape;299;p18"/>
            <p:cNvSpPr/>
            <p:nvPr/>
          </p:nvSpPr>
          <p:spPr>
            <a:xfrm>
              <a:off x="235725" y="229350"/>
              <a:ext cx="8672400" cy="4684800"/>
            </a:xfrm>
            <a:prstGeom prst="roundRect">
              <a:avLst>
                <a:gd name="adj" fmla="val 3106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" name="Google Shape;300;p18"/>
            <p:cNvSpPr/>
            <p:nvPr/>
          </p:nvSpPr>
          <p:spPr>
            <a:xfrm>
              <a:off x="408325" y="369475"/>
              <a:ext cx="8327348" cy="4404555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01" name="Google Shape;301;p18"/>
          <p:cNvSpPr txBox="1">
            <a:spLocks noGrp="1"/>
          </p:cNvSpPr>
          <p:nvPr>
            <p:ph type="title"/>
          </p:nvPr>
        </p:nvSpPr>
        <p:spPr>
          <a:xfrm>
            <a:off x="960000" y="2604133"/>
            <a:ext cx="1982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2" name="Google Shape;302;p18"/>
          <p:cNvSpPr txBox="1">
            <a:spLocks noGrp="1"/>
          </p:cNvSpPr>
          <p:nvPr>
            <p:ph type="subTitle" idx="1"/>
          </p:nvPr>
        </p:nvSpPr>
        <p:spPr>
          <a:xfrm>
            <a:off x="960000" y="3386167"/>
            <a:ext cx="1982800" cy="46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303" name="Google Shape;303;p18"/>
          <p:cNvCxnSpPr/>
          <p:nvPr/>
        </p:nvCxnSpPr>
        <p:spPr>
          <a:xfrm>
            <a:off x="1089033" y="1472400"/>
            <a:ext cx="829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04" name="Google Shape;304;p18"/>
          <p:cNvSpPr txBox="1">
            <a:spLocks noGrp="1"/>
          </p:cNvSpPr>
          <p:nvPr>
            <p:ph type="title" idx="2"/>
          </p:nvPr>
        </p:nvSpPr>
        <p:spPr>
          <a:xfrm>
            <a:off x="3723067" y="2604133"/>
            <a:ext cx="1982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5" name="Google Shape;305;p18"/>
          <p:cNvSpPr txBox="1">
            <a:spLocks noGrp="1"/>
          </p:cNvSpPr>
          <p:nvPr>
            <p:ph type="subTitle" idx="3"/>
          </p:nvPr>
        </p:nvSpPr>
        <p:spPr>
          <a:xfrm>
            <a:off x="3723067" y="3386167"/>
            <a:ext cx="1982800" cy="46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18"/>
          <p:cNvSpPr txBox="1">
            <a:spLocks noGrp="1"/>
          </p:cNvSpPr>
          <p:nvPr>
            <p:ph type="title" idx="4"/>
          </p:nvPr>
        </p:nvSpPr>
        <p:spPr>
          <a:xfrm>
            <a:off x="6486133" y="2604133"/>
            <a:ext cx="1982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7" name="Google Shape;307;p18"/>
          <p:cNvSpPr txBox="1">
            <a:spLocks noGrp="1"/>
          </p:cNvSpPr>
          <p:nvPr>
            <p:ph type="subTitle" idx="5"/>
          </p:nvPr>
        </p:nvSpPr>
        <p:spPr>
          <a:xfrm>
            <a:off x="6486133" y="3386167"/>
            <a:ext cx="1982800" cy="46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18"/>
          <p:cNvSpPr txBox="1">
            <a:spLocks noGrp="1"/>
          </p:cNvSpPr>
          <p:nvPr>
            <p:ph type="title" idx="6"/>
          </p:nvPr>
        </p:nvSpPr>
        <p:spPr>
          <a:xfrm>
            <a:off x="9249200" y="2604133"/>
            <a:ext cx="1982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9" name="Google Shape;309;p18"/>
          <p:cNvSpPr txBox="1">
            <a:spLocks noGrp="1"/>
          </p:cNvSpPr>
          <p:nvPr>
            <p:ph type="subTitle" idx="7"/>
          </p:nvPr>
        </p:nvSpPr>
        <p:spPr>
          <a:xfrm>
            <a:off x="9249200" y="3386167"/>
            <a:ext cx="1982800" cy="46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0" name="Google Shape;310;p18"/>
          <p:cNvSpPr txBox="1">
            <a:spLocks noGrp="1"/>
          </p:cNvSpPr>
          <p:nvPr>
            <p:ph type="title" idx="8"/>
          </p:nvPr>
        </p:nvSpPr>
        <p:spPr>
          <a:xfrm>
            <a:off x="960000" y="4889167"/>
            <a:ext cx="1982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11" name="Google Shape;311;p18"/>
          <p:cNvSpPr txBox="1">
            <a:spLocks noGrp="1"/>
          </p:cNvSpPr>
          <p:nvPr>
            <p:ph type="subTitle" idx="9"/>
          </p:nvPr>
        </p:nvSpPr>
        <p:spPr>
          <a:xfrm>
            <a:off x="960000" y="5671200"/>
            <a:ext cx="1982800" cy="46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18"/>
          <p:cNvSpPr txBox="1">
            <a:spLocks noGrp="1"/>
          </p:cNvSpPr>
          <p:nvPr>
            <p:ph type="title" idx="13"/>
          </p:nvPr>
        </p:nvSpPr>
        <p:spPr>
          <a:xfrm>
            <a:off x="3723067" y="4889167"/>
            <a:ext cx="1982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13" name="Google Shape;313;p18"/>
          <p:cNvSpPr txBox="1">
            <a:spLocks noGrp="1"/>
          </p:cNvSpPr>
          <p:nvPr>
            <p:ph type="subTitle" idx="14"/>
          </p:nvPr>
        </p:nvSpPr>
        <p:spPr>
          <a:xfrm>
            <a:off x="3723067" y="5671200"/>
            <a:ext cx="1982800" cy="46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4" name="Google Shape;314;p18"/>
          <p:cNvSpPr txBox="1">
            <a:spLocks noGrp="1"/>
          </p:cNvSpPr>
          <p:nvPr>
            <p:ph type="title" idx="15"/>
          </p:nvPr>
        </p:nvSpPr>
        <p:spPr>
          <a:xfrm>
            <a:off x="6486133" y="4889167"/>
            <a:ext cx="1982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15" name="Google Shape;315;p18"/>
          <p:cNvSpPr txBox="1">
            <a:spLocks noGrp="1"/>
          </p:cNvSpPr>
          <p:nvPr>
            <p:ph type="subTitle" idx="16"/>
          </p:nvPr>
        </p:nvSpPr>
        <p:spPr>
          <a:xfrm>
            <a:off x="6486133" y="5671200"/>
            <a:ext cx="1982800" cy="46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6" name="Google Shape;316;p18"/>
          <p:cNvSpPr txBox="1">
            <a:spLocks noGrp="1"/>
          </p:cNvSpPr>
          <p:nvPr>
            <p:ph type="title" idx="17"/>
          </p:nvPr>
        </p:nvSpPr>
        <p:spPr>
          <a:xfrm>
            <a:off x="9249200" y="4889167"/>
            <a:ext cx="1982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17" name="Google Shape;317;p18"/>
          <p:cNvSpPr txBox="1">
            <a:spLocks noGrp="1"/>
          </p:cNvSpPr>
          <p:nvPr>
            <p:ph type="subTitle" idx="18"/>
          </p:nvPr>
        </p:nvSpPr>
        <p:spPr>
          <a:xfrm>
            <a:off x="9249200" y="5671200"/>
            <a:ext cx="1982800" cy="46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8" name="Google Shape;318;p18"/>
          <p:cNvSpPr txBox="1">
            <a:spLocks noGrp="1"/>
          </p:cNvSpPr>
          <p:nvPr>
            <p:ph type="title" idx="19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78236150"/>
      </p:ext>
    </p:extLst>
  </p:cSld>
  <p:clrMapOvr>
    <a:masterClrMapping/>
  </p:clrMapOvr>
  <p:transition>
    <p:random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bg>
      <p:bgPr>
        <a:solidFill>
          <a:schemeClr val="accent2"/>
        </a:solid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0" name="Google Shape;320;p19"/>
          <p:cNvGrpSpPr/>
          <p:nvPr/>
        </p:nvGrpSpPr>
        <p:grpSpPr>
          <a:xfrm>
            <a:off x="314401" y="284734"/>
            <a:ext cx="11563191" cy="6288533"/>
            <a:chOff x="235800" y="213550"/>
            <a:chExt cx="8672393" cy="4716400"/>
          </a:xfrm>
        </p:grpSpPr>
        <p:sp>
          <p:nvSpPr>
            <p:cNvPr id="321" name="Google Shape;321;p19"/>
            <p:cNvSpPr/>
            <p:nvPr/>
          </p:nvSpPr>
          <p:spPr>
            <a:xfrm>
              <a:off x="420024" y="213550"/>
              <a:ext cx="8311596" cy="4715505"/>
            </a:xfrm>
            <a:custGeom>
              <a:avLst/>
              <a:gdLst/>
              <a:ahLst/>
              <a:cxnLst/>
              <a:rect l="l" t="t" r="r" b="b"/>
              <a:pathLst>
                <a:path w="141824" h="89559" extrusionOk="0">
                  <a:moveTo>
                    <a:pt x="9819" y="0"/>
                  </a:moveTo>
                  <a:cubicBezTo>
                    <a:pt x="4591" y="0"/>
                    <a:pt x="304" y="4267"/>
                    <a:pt x="285" y="9500"/>
                  </a:cubicBezTo>
                  <a:lnTo>
                    <a:pt x="20" y="79757"/>
                  </a:lnTo>
                  <a:cubicBezTo>
                    <a:pt x="1" y="85001"/>
                    <a:pt x="4276" y="89308"/>
                    <a:pt x="9520" y="89327"/>
                  </a:cubicBezTo>
                  <a:lnTo>
                    <a:pt x="40300" y="89442"/>
                  </a:lnTo>
                  <a:lnTo>
                    <a:pt x="135808" y="89551"/>
                  </a:lnTo>
                  <a:lnTo>
                    <a:pt x="137983" y="89559"/>
                  </a:lnTo>
                  <a:cubicBezTo>
                    <a:pt x="137987" y="89559"/>
                    <a:pt x="137992" y="89559"/>
                    <a:pt x="137996" y="89559"/>
                  </a:cubicBezTo>
                  <a:cubicBezTo>
                    <a:pt x="139922" y="89559"/>
                    <a:pt x="141502" y="87986"/>
                    <a:pt x="141510" y="86060"/>
                  </a:cubicBezTo>
                  <a:lnTo>
                    <a:pt x="141818" y="3758"/>
                  </a:lnTo>
                  <a:cubicBezTo>
                    <a:pt x="141823" y="1829"/>
                    <a:pt x="140249" y="242"/>
                    <a:pt x="138319" y="235"/>
                  </a:cubicBezTo>
                  <a:lnTo>
                    <a:pt x="136144" y="225"/>
                  </a:lnTo>
                  <a:lnTo>
                    <a:pt x="40635" y="116"/>
                  </a:lnTo>
                  <a:lnTo>
                    <a:pt x="9855" y="0"/>
                  </a:lnTo>
                  <a:cubicBezTo>
                    <a:pt x="9843" y="0"/>
                    <a:pt x="9831" y="0"/>
                    <a:pt x="9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" name="Google Shape;322;p19"/>
            <p:cNvSpPr/>
            <p:nvPr/>
          </p:nvSpPr>
          <p:spPr>
            <a:xfrm>
              <a:off x="596481" y="214234"/>
              <a:ext cx="8311713" cy="4715716"/>
            </a:xfrm>
            <a:custGeom>
              <a:avLst/>
              <a:gdLst/>
              <a:ahLst/>
              <a:cxnLst/>
              <a:rect l="l" t="t" r="r" b="b"/>
              <a:pathLst>
                <a:path w="141826" h="89563" extrusionOk="0">
                  <a:moveTo>
                    <a:pt x="9822" y="1"/>
                  </a:moveTo>
                  <a:cubicBezTo>
                    <a:pt x="4592" y="1"/>
                    <a:pt x="306" y="4268"/>
                    <a:pt x="285" y="9501"/>
                  </a:cubicBezTo>
                  <a:lnTo>
                    <a:pt x="21" y="79759"/>
                  </a:lnTo>
                  <a:cubicBezTo>
                    <a:pt x="1" y="85004"/>
                    <a:pt x="4276" y="89308"/>
                    <a:pt x="9520" y="89329"/>
                  </a:cubicBezTo>
                  <a:lnTo>
                    <a:pt x="40301" y="89445"/>
                  </a:lnTo>
                  <a:lnTo>
                    <a:pt x="135810" y="89553"/>
                  </a:lnTo>
                  <a:lnTo>
                    <a:pt x="137984" y="89562"/>
                  </a:lnTo>
                  <a:cubicBezTo>
                    <a:pt x="137988" y="89562"/>
                    <a:pt x="137993" y="89562"/>
                    <a:pt x="137997" y="89562"/>
                  </a:cubicBezTo>
                  <a:cubicBezTo>
                    <a:pt x="139924" y="89562"/>
                    <a:pt x="141504" y="87990"/>
                    <a:pt x="141511" y="86063"/>
                  </a:cubicBezTo>
                  <a:lnTo>
                    <a:pt x="141820" y="3761"/>
                  </a:lnTo>
                  <a:cubicBezTo>
                    <a:pt x="141826" y="1827"/>
                    <a:pt x="140249" y="239"/>
                    <a:pt x="138317" y="233"/>
                  </a:cubicBezTo>
                  <a:lnTo>
                    <a:pt x="136143" y="225"/>
                  </a:lnTo>
                  <a:lnTo>
                    <a:pt x="40635" y="117"/>
                  </a:lnTo>
                  <a:lnTo>
                    <a:pt x="9856" y="1"/>
                  </a:lnTo>
                  <a:cubicBezTo>
                    <a:pt x="9845" y="1"/>
                    <a:pt x="9833" y="1"/>
                    <a:pt x="98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" name="Google Shape;323;p19"/>
            <p:cNvSpPr/>
            <p:nvPr/>
          </p:nvSpPr>
          <p:spPr>
            <a:xfrm>
              <a:off x="810919" y="559949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0"/>
                  </a:moveTo>
                  <a:lnTo>
                    <a:pt x="0" y="5896"/>
                  </a:lnTo>
                  <a:lnTo>
                    <a:pt x="5897" y="5920"/>
                  </a:lnTo>
                  <a:lnTo>
                    <a:pt x="5918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" name="Google Shape;324;p19"/>
            <p:cNvSpPr/>
            <p:nvPr/>
          </p:nvSpPr>
          <p:spPr>
            <a:xfrm>
              <a:off x="250174" y="605967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5" y="0"/>
                    <a:pt x="3" y="349"/>
                    <a:pt x="2" y="782"/>
                  </a:cubicBezTo>
                  <a:cubicBezTo>
                    <a:pt x="1" y="1214"/>
                    <a:pt x="350" y="1567"/>
                    <a:pt x="783" y="1568"/>
                  </a:cubicBezTo>
                  <a:lnTo>
                    <a:pt x="13141" y="1614"/>
                  </a:lnTo>
                  <a:cubicBezTo>
                    <a:pt x="13141" y="1614"/>
                    <a:pt x="13142" y="1614"/>
                    <a:pt x="13142" y="1614"/>
                  </a:cubicBezTo>
                  <a:cubicBezTo>
                    <a:pt x="13574" y="1614"/>
                    <a:pt x="13926" y="1265"/>
                    <a:pt x="13927" y="833"/>
                  </a:cubicBezTo>
                  <a:cubicBezTo>
                    <a:pt x="13930" y="399"/>
                    <a:pt x="13579" y="47"/>
                    <a:pt x="13147" y="46"/>
                  </a:cubicBezTo>
                  <a:lnTo>
                    <a:pt x="788" y="0"/>
                  </a:lnTo>
                  <a:cubicBezTo>
                    <a:pt x="788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" name="Google Shape;325;p19"/>
            <p:cNvSpPr/>
            <p:nvPr/>
          </p:nvSpPr>
          <p:spPr>
            <a:xfrm>
              <a:off x="249700" y="738071"/>
              <a:ext cx="733397" cy="85034"/>
            </a:xfrm>
            <a:custGeom>
              <a:avLst/>
              <a:gdLst/>
              <a:ahLst/>
              <a:cxnLst/>
              <a:rect l="l" t="t" r="r" b="b"/>
              <a:pathLst>
                <a:path w="13929" h="1615" extrusionOk="0">
                  <a:moveTo>
                    <a:pt x="782" y="0"/>
                  </a:moveTo>
                  <a:cubicBezTo>
                    <a:pt x="353" y="0"/>
                    <a:pt x="3" y="350"/>
                    <a:pt x="1" y="782"/>
                  </a:cubicBezTo>
                  <a:cubicBezTo>
                    <a:pt x="0" y="1214"/>
                    <a:pt x="349" y="1566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5"/>
                    <a:pt x="13927" y="833"/>
                  </a:cubicBezTo>
                  <a:cubicBezTo>
                    <a:pt x="13929" y="400"/>
                    <a:pt x="13580" y="47"/>
                    <a:pt x="13145" y="46"/>
                  </a:cubicBezTo>
                  <a:lnTo>
                    <a:pt x="788" y="0"/>
                  </a:lnTo>
                  <a:cubicBezTo>
                    <a:pt x="786" y="0"/>
                    <a:pt x="784" y="0"/>
                    <a:pt x="7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6" name="Google Shape;326;p19"/>
            <p:cNvSpPr/>
            <p:nvPr/>
          </p:nvSpPr>
          <p:spPr>
            <a:xfrm>
              <a:off x="808918" y="108836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1"/>
                  </a:moveTo>
                  <a:lnTo>
                    <a:pt x="1" y="5898"/>
                  </a:lnTo>
                  <a:lnTo>
                    <a:pt x="5897" y="5920"/>
                  </a:lnTo>
                  <a:lnTo>
                    <a:pt x="5919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" name="Google Shape;327;p19"/>
            <p:cNvSpPr/>
            <p:nvPr/>
          </p:nvSpPr>
          <p:spPr>
            <a:xfrm>
              <a:off x="248173" y="1134385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4" y="0"/>
                  </a:moveTo>
                  <a:cubicBezTo>
                    <a:pt x="353" y="0"/>
                    <a:pt x="2" y="348"/>
                    <a:pt x="1" y="782"/>
                  </a:cubicBezTo>
                  <a:cubicBezTo>
                    <a:pt x="0" y="1213"/>
                    <a:pt x="349" y="1566"/>
                    <a:pt x="783" y="1568"/>
                  </a:cubicBezTo>
                  <a:lnTo>
                    <a:pt x="13141" y="1615"/>
                  </a:lnTo>
                  <a:cubicBezTo>
                    <a:pt x="13142" y="1615"/>
                    <a:pt x="13142" y="1615"/>
                    <a:pt x="13143" y="1615"/>
                  </a:cubicBezTo>
                  <a:cubicBezTo>
                    <a:pt x="13574" y="1615"/>
                    <a:pt x="13927" y="1266"/>
                    <a:pt x="13928" y="834"/>
                  </a:cubicBezTo>
                  <a:cubicBezTo>
                    <a:pt x="13930" y="399"/>
                    <a:pt x="13582" y="48"/>
                    <a:pt x="13145" y="47"/>
                  </a:cubicBezTo>
                  <a:lnTo>
                    <a:pt x="788" y="0"/>
                  </a:lnTo>
                  <a:cubicBezTo>
                    <a:pt x="787" y="0"/>
                    <a:pt x="785" y="0"/>
                    <a:pt x="7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" name="Google Shape;328;p19"/>
            <p:cNvSpPr/>
            <p:nvPr/>
          </p:nvSpPr>
          <p:spPr>
            <a:xfrm>
              <a:off x="247647" y="1266594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5" y="0"/>
                  </a:moveTo>
                  <a:cubicBezTo>
                    <a:pt x="354" y="0"/>
                    <a:pt x="3" y="348"/>
                    <a:pt x="2" y="780"/>
                  </a:cubicBezTo>
                  <a:cubicBezTo>
                    <a:pt x="1" y="1212"/>
                    <a:pt x="350" y="1565"/>
                    <a:pt x="783" y="1566"/>
                  </a:cubicBezTo>
                  <a:lnTo>
                    <a:pt x="13141" y="1613"/>
                  </a:lnTo>
                  <a:cubicBezTo>
                    <a:pt x="13142" y="1613"/>
                    <a:pt x="13143" y="1613"/>
                    <a:pt x="13144" y="1613"/>
                  </a:cubicBezTo>
                  <a:cubicBezTo>
                    <a:pt x="13578" y="1613"/>
                    <a:pt x="13927" y="1265"/>
                    <a:pt x="13928" y="832"/>
                  </a:cubicBezTo>
                  <a:cubicBezTo>
                    <a:pt x="13930" y="399"/>
                    <a:pt x="13581" y="47"/>
                    <a:pt x="13146" y="47"/>
                  </a:cubicBezTo>
                  <a:lnTo>
                    <a:pt x="788" y="0"/>
                  </a:lnTo>
                  <a:cubicBezTo>
                    <a:pt x="787" y="0"/>
                    <a:pt x="786" y="0"/>
                    <a:pt x="7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" name="Google Shape;329;p19"/>
            <p:cNvSpPr/>
            <p:nvPr/>
          </p:nvSpPr>
          <p:spPr>
            <a:xfrm>
              <a:off x="806970" y="161683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8"/>
                  </a:lnTo>
                  <a:lnTo>
                    <a:pt x="5897" y="5920"/>
                  </a:lnTo>
                  <a:lnTo>
                    <a:pt x="5918" y="24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" name="Google Shape;330;p19"/>
            <p:cNvSpPr/>
            <p:nvPr/>
          </p:nvSpPr>
          <p:spPr>
            <a:xfrm>
              <a:off x="246172" y="1662802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0"/>
                  </a:moveTo>
                  <a:cubicBezTo>
                    <a:pt x="356" y="0"/>
                    <a:pt x="4" y="350"/>
                    <a:pt x="3" y="781"/>
                  </a:cubicBezTo>
                  <a:cubicBezTo>
                    <a:pt x="1" y="1214"/>
                    <a:pt x="350" y="1567"/>
                    <a:pt x="784" y="1568"/>
                  </a:cubicBezTo>
                  <a:lnTo>
                    <a:pt x="13142" y="1615"/>
                  </a:lnTo>
                  <a:cubicBezTo>
                    <a:pt x="13143" y="1615"/>
                    <a:pt x="13145" y="1615"/>
                    <a:pt x="13147" y="1615"/>
                  </a:cubicBezTo>
                  <a:cubicBezTo>
                    <a:pt x="13577" y="1615"/>
                    <a:pt x="13927" y="1265"/>
                    <a:pt x="13928" y="835"/>
                  </a:cubicBezTo>
                  <a:cubicBezTo>
                    <a:pt x="13929" y="400"/>
                    <a:pt x="13580" y="48"/>
                    <a:pt x="13147" y="47"/>
                  </a:cubicBezTo>
                  <a:lnTo>
                    <a:pt x="789" y="0"/>
                  </a:lnTo>
                  <a:cubicBezTo>
                    <a:pt x="789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" name="Google Shape;331;p19"/>
            <p:cNvSpPr/>
            <p:nvPr/>
          </p:nvSpPr>
          <p:spPr>
            <a:xfrm>
              <a:off x="245751" y="1794959"/>
              <a:ext cx="733344" cy="85034"/>
            </a:xfrm>
            <a:custGeom>
              <a:avLst/>
              <a:gdLst/>
              <a:ahLst/>
              <a:cxnLst/>
              <a:rect l="l" t="t" r="r" b="b"/>
              <a:pathLst>
                <a:path w="13928" h="1615" extrusionOk="0">
                  <a:moveTo>
                    <a:pt x="787" y="0"/>
                  </a:moveTo>
                  <a:cubicBezTo>
                    <a:pt x="355" y="0"/>
                    <a:pt x="2" y="349"/>
                    <a:pt x="1" y="782"/>
                  </a:cubicBezTo>
                  <a:cubicBezTo>
                    <a:pt x="0" y="1214"/>
                    <a:pt x="350" y="1565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6"/>
                    <a:pt x="13927" y="834"/>
                  </a:cubicBezTo>
                  <a:cubicBezTo>
                    <a:pt x="13928" y="400"/>
                    <a:pt x="13579" y="47"/>
                    <a:pt x="13146" y="47"/>
                  </a:cubicBezTo>
                  <a:lnTo>
                    <a:pt x="789" y="0"/>
                  </a:lnTo>
                  <a:cubicBezTo>
                    <a:pt x="788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2" name="Google Shape;332;p19"/>
            <p:cNvSpPr/>
            <p:nvPr/>
          </p:nvSpPr>
          <p:spPr>
            <a:xfrm>
              <a:off x="804969" y="2145307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1" y="5897"/>
                  </a:lnTo>
                  <a:lnTo>
                    <a:pt x="5896" y="5919"/>
                  </a:lnTo>
                  <a:lnTo>
                    <a:pt x="5919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3" name="Google Shape;333;p19"/>
            <p:cNvSpPr/>
            <p:nvPr/>
          </p:nvSpPr>
          <p:spPr>
            <a:xfrm>
              <a:off x="244172" y="2191325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3" y="0"/>
                    <a:pt x="2" y="349"/>
                    <a:pt x="1" y="780"/>
                  </a:cubicBezTo>
                  <a:cubicBezTo>
                    <a:pt x="0" y="1214"/>
                    <a:pt x="349" y="1567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1" y="1614"/>
                    <a:pt x="13142" y="1614"/>
                  </a:cubicBezTo>
                  <a:cubicBezTo>
                    <a:pt x="13574" y="1614"/>
                    <a:pt x="13927" y="1265"/>
                    <a:pt x="13928" y="833"/>
                  </a:cubicBezTo>
                  <a:cubicBezTo>
                    <a:pt x="13931" y="400"/>
                    <a:pt x="13581" y="48"/>
                    <a:pt x="13146" y="46"/>
                  </a:cubicBezTo>
                  <a:lnTo>
                    <a:pt x="788" y="0"/>
                  </a:lnTo>
                  <a:cubicBezTo>
                    <a:pt x="787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" name="Google Shape;334;p19"/>
            <p:cNvSpPr/>
            <p:nvPr/>
          </p:nvSpPr>
          <p:spPr>
            <a:xfrm>
              <a:off x="243645" y="2323324"/>
              <a:ext cx="733555" cy="85086"/>
            </a:xfrm>
            <a:custGeom>
              <a:avLst/>
              <a:gdLst/>
              <a:ahLst/>
              <a:cxnLst/>
              <a:rect l="l" t="t" r="r" b="b"/>
              <a:pathLst>
                <a:path w="13932" h="1616" extrusionOk="0">
                  <a:moveTo>
                    <a:pt x="788" y="1"/>
                  </a:moveTo>
                  <a:cubicBezTo>
                    <a:pt x="356" y="1"/>
                    <a:pt x="4" y="350"/>
                    <a:pt x="3" y="782"/>
                  </a:cubicBezTo>
                  <a:cubicBezTo>
                    <a:pt x="1" y="1216"/>
                    <a:pt x="352" y="1568"/>
                    <a:pt x="784" y="1569"/>
                  </a:cubicBezTo>
                  <a:lnTo>
                    <a:pt x="13143" y="1616"/>
                  </a:lnTo>
                  <a:cubicBezTo>
                    <a:pt x="13144" y="1616"/>
                    <a:pt x="13145" y="1616"/>
                    <a:pt x="13146" y="1616"/>
                  </a:cubicBezTo>
                  <a:cubicBezTo>
                    <a:pt x="13577" y="1616"/>
                    <a:pt x="13928" y="1266"/>
                    <a:pt x="13929" y="835"/>
                  </a:cubicBezTo>
                  <a:cubicBezTo>
                    <a:pt x="13931" y="401"/>
                    <a:pt x="13581" y="51"/>
                    <a:pt x="13147" y="47"/>
                  </a:cubicBezTo>
                  <a:lnTo>
                    <a:pt x="789" y="1"/>
                  </a:lnTo>
                  <a:cubicBezTo>
                    <a:pt x="789" y="1"/>
                    <a:pt x="788" y="1"/>
                    <a:pt x="7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" name="Google Shape;335;p19"/>
            <p:cNvSpPr/>
            <p:nvPr/>
          </p:nvSpPr>
          <p:spPr>
            <a:xfrm>
              <a:off x="802968" y="2673830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0" y="5897"/>
                  </a:lnTo>
                  <a:lnTo>
                    <a:pt x="5898" y="5919"/>
                  </a:lnTo>
                  <a:lnTo>
                    <a:pt x="5918" y="22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" name="Google Shape;336;p19"/>
            <p:cNvSpPr/>
            <p:nvPr/>
          </p:nvSpPr>
          <p:spPr>
            <a:xfrm>
              <a:off x="242224" y="2719638"/>
              <a:ext cx="733502" cy="85139"/>
            </a:xfrm>
            <a:custGeom>
              <a:avLst/>
              <a:gdLst/>
              <a:ahLst/>
              <a:cxnLst/>
              <a:rect l="l" t="t" r="r" b="b"/>
              <a:pathLst>
                <a:path w="13931" h="1617" extrusionOk="0">
                  <a:moveTo>
                    <a:pt x="790" y="1"/>
                  </a:moveTo>
                  <a:cubicBezTo>
                    <a:pt x="356" y="1"/>
                    <a:pt x="5" y="350"/>
                    <a:pt x="2" y="782"/>
                  </a:cubicBezTo>
                  <a:cubicBezTo>
                    <a:pt x="1" y="1217"/>
                    <a:pt x="351" y="1569"/>
                    <a:pt x="783" y="1570"/>
                  </a:cubicBezTo>
                  <a:lnTo>
                    <a:pt x="13140" y="1617"/>
                  </a:lnTo>
                  <a:cubicBezTo>
                    <a:pt x="13575" y="1617"/>
                    <a:pt x="13926" y="1270"/>
                    <a:pt x="13927" y="838"/>
                  </a:cubicBezTo>
                  <a:cubicBezTo>
                    <a:pt x="13930" y="402"/>
                    <a:pt x="13580" y="51"/>
                    <a:pt x="13149" y="48"/>
                  </a:cubicBezTo>
                  <a:lnTo>
                    <a:pt x="7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" name="Google Shape;337;p19"/>
            <p:cNvSpPr/>
            <p:nvPr/>
          </p:nvSpPr>
          <p:spPr>
            <a:xfrm>
              <a:off x="241697" y="2851795"/>
              <a:ext cx="733502" cy="85086"/>
            </a:xfrm>
            <a:custGeom>
              <a:avLst/>
              <a:gdLst/>
              <a:ahLst/>
              <a:cxnLst/>
              <a:rect l="l" t="t" r="r" b="b"/>
              <a:pathLst>
                <a:path w="13931" h="1616" extrusionOk="0">
                  <a:moveTo>
                    <a:pt x="787" y="1"/>
                  </a:moveTo>
                  <a:cubicBezTo>
                    <a:pt x="354" y="1"/>
                    <a:pt x="4" y="350"/>
                    <a:pt x="2" y="783"/>
                  </a:cubicBezTo>
                  <a:cubicBezTo>
                    <a:pt x="0" y="1216"/>
                    <a:pt x="350" y="1569"/>
                    <a:pt x="784" y="1570"/>
                  </a:cubicBezTo>
                  <a:lnTo>
                    <a:pt x="13141" y="1616"/>
                  </a:lnTo>
                  <a:cubicBezTo>
                    <a:pt x="13142" y="1616"/>
                    <a:pt x="13142" y="1616"/>
                    <a:pt x="13143" y="1616"/>
                  </a:cubicBezTo>
                  <a:cubicBezTo>
                    <a:pt x="13577" y="1616"/>
                    <a:pt x="13927" y="1266"/>
                    <a:pt x="13930" y="835"/>
                  </a:cubicBezTo>
                  <a:cubicBezTo>
                    <a:pt x="13931" y="401"/>
                    <a:pt x="13582" y="49"/>
                    <a:pt x="13147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" name="Google Shape;338;p19"/>
            <p:cNvSpPr/>
            <p:nvPr/>
          </p:nvSpPr>
          <p:spPr>
            <a:xfrm>
              <a:off x="800968" y="3202195"/>
              <a:ext cx="311703" cy="311808"/>
            </a:xfrm>
            <a:custGeom>
              <a:avLst/>
              <a:gdLst/>
              <a:ahLst/>
              <a:cxnLst/>
              <a:rect l="l" t="t" r="r" b="b"/>
              <a:pathLst>
                <a:path w="5920" h="5922" extrusionOk="0">
                  <a:moveTo>
                    <a:pt x="23" y="1"/>
                  </a:moveTo>
                  <a:lnTo>
                    <a:pt x="1" y="5897"/>
                  </a:lnTo>
                  <a:lnTo>
                    <a:pt x="5898" y="5921"/>
                  </a:lnTo>
                  <a:lnTo>
                    <a:pt x="5920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" name="Google Shape;339;p19"/>
            <p:cNvSpPr/>
            <p:nvPr/>
          </p:nvSpPr>
          <p:spPr>
            <a:xfrm>
              <a:off x="240275" y="3248161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1"/>
                  </a:moveTo>
                  <a:cubicBezTo>
                    <a:pt x="353" y="1"/>
                    <a:pt x="2" y="350"/>
                    <a:pt x="1" y="782"/>
                  </a:cubicBezTo>
                  <a:cubicBezTo>
                    <a:pt x="0" y="1216"/>
                    <a:pt x="350" y="1568"/>
                    <a:pt x="783" y="1570"/>
                  </a:cubicBezTo>
                  <a:lnTo>
                    <a:pt x="13141" y="1616"/>
                  </a:lnTo>
                  <a:cubicBezTo>
                    <a:pt x="13142" y="1616"/>
                    <a:pt x="13144" y="1616"/>
                    <a:pt x="13145" y="1616"/>
                  </a:cubicBezTo>
                  <a:cubicBezTo>
                    <a:pt x="13575" y="1616"/>
                    <a:pt x="13927" y="1268"/>
                    <a:pt x="13928" y="835"/>
                  </a:cubicBezTo>
                  <a:cubicBezTo>
                    <a:pt x="13930" y="401"/>
                    <a:pt x="13581" y="50"/>
                    <a:pt x="13146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" name="Google Shape;340;p19"/>
            <p:cNvSpPr/>
            <p:nvPr/>
          </p:nvSpPr>
          <p:spPr>
            <a:xfrm>
              <a:off x="239749" y="3380318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3" y="1"/>
                  </a:moveTo>
                  <a:cubicBezTo>
                    <a:pt x="353" y="1"/>
                    <a:pt x="5" y="350"/>
                    <a:pt x="2" y="780"/>
                  </a:cubicBezTo>
                  <a:cubicBezTo>
                    <a:pt x="1" y="1215"/>
                    <a:pt x="351" y="1566"/>
                    <a:pt x="783" y="1569"/>
                  </a:cubicBezTo>
                  <a:lnTo>
                    <a:pt x="13141" y="1614"/>
                  </a:lnTo>
                  <a:cubicBezTo>
                    <a:pt x="13142" y="1614"/>
                    <a:pt x="13144" y="1614"/>
                    <a:pt x="13146" y="1614"/>
                  </a:cubicBezTo>
                  <a:cubicBezTo>
                    <a:pt x="13576" y="1614"/>
                    <a:pt x="13926" y="1263"/>
                    <a:pt x="13927" y="835"/>
                  </a:cubicBezTo>
                  <a:cubicBezTo>
                    <a:pt x="13930" y="400"/>
                    <a:pt x="13580" y="48"/>
                    <a:pt x="13147" y="45"/>
                  </a:cubicBezTo>
                  <a:lnTo>
                    <a:pt x="788" y="1"/>
                  </a:lnTo>
                  <a:cubicBezTo>
                    <a:pt x="787" y="1"/>
                    <a:pt x="785" y="1"/>
                    <a:pt x="7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" name="Google Shape;341;p19"/>
            <p:cNvSpPr/>
            <p:nvPr/>
          </p:nvSpPr>
          <p:spPr>
            <a:xfrm>
              <a:off x="799019" y="3730665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7"/>
                  </a:lnTo>
                  <a:lnTo>
                    <a:pt x="5898" y="5920"/>
                  </a:lnTo>
                  <a:lnTo>
                    <a:pt x="5918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" name="Google Shape;342;p19"/>
            <p:cNvSpPr/>
            <p:nvPr/>
          </p:nvSpPr>
          <p:spPr>
            <a:xfrm>
              <a:off x="238275" y="3776578"/>
              <a:ext cx="733449" cy="85034"/>
            </a:xfrm>
            <a:custGeom>
              <a:avLst/>
              <a:gdLst/>
              <a:ahLst/>
              <a:cxnLst/>
              <a:rect l="l" t="t" r="r" b="b"/>
              <a:pathLst>
                <a:path w="13930" h="1615" extrusionOk="0">
                  <a:moveTo>
                    <a:pt x="786" y="1"/>
                  </a:moveTo>
                  <a:cubicBezTo>
                    <a:pt x="355" y="1"/>
                    <a:pt x="3" y="351"/>
                    <a:pt x="2" y="782"/>
                  </a:cubicBezTo>
                  <a:cubicBezTo>
                    <a:pt x="1" y="1215"/>
                    <a:pt x="350" y="1568"/>
                    <a:pt x="783" y="1569"/>
                  </a:cubicBezTo>
                  <a:lnTo>
                    <a:pt x="13140" y="1615"/>
                  </a:lnTo>
                  <a:cubicBezTo>
                    <a:pt x="13142" y="1615"/>
                    <a:pt x="13144" y="1615"/>
                    <a:pt x="13146" y="1615"/>
                  </a:cubicBezTo>
                  <a:cubicBezTo>
                    <a:pt x="13577" y="1615"/>
                    <a:pt x="13926" y="1267"/>
                    <a:pt x="13928" y="834"/>
                  </a:cubicBezTo>
                  <a:cubicBezTo>
                    <a:pt x="13929" y="404"/>
                    <a:pt x="13580" y="50"/>
                    <a:pt x="13147" y="48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" name="Google Shape;343;p19"/>
            <p:cNvSpPr/>
            <p:nvPr/>
          </p:nvSpPr>
          <p:spPr>
            <a:xfrm>
              <a:off x="237801" y="3908683"/>
              <a:ext cx="733449" cy="85139"/>
            </a:xfrm>
            <a:custGeom>
              <a:avLst/>
              <a:gdLst/>
              <a:ahLst/>
              <a:cxnLst/>
              <a:rect l="l" t="t" r="r" b="b"/>
              <a:pathLst>
                <a:path w="13930" h="1617" extrusionOk="0">
                  <a:moveTo>
                    <a:pt x="789" y="1"/>
                  </a:moveTo>
                  <a:cubicBezTo>
                    <a:pt x="354" y="1"/>
                    <a:pt x="2" y="350"/>
                    <a:pt x="1" y="782"/>
                  </a:cubicBezTo>
                  <a:cubicBezTo>
                    <a:pt x="0" y="1216"/>
                    <a:pt x="349" y="1569"/>
                    <a:pt x="783" y="1570"/>
                  </a:cubicBezTo>
                  <a:lnTo>
                    <a:pt x="13140" y="1617"/>
                  </a:lnTo>
                  <a:cubicBezTo>
                    <a:pt x="13141" y="1617"/>
                    <a:pt x="13141" y="1617"/>
                    <a:pt x="13142" y="1617"/>
                  </a:cubicBezTo>
                  <a:cubicBezTo>
                    <a:pt x="13575" y="1617"/>
                    <a:pt x="13926" y="1267"/>
                    <a:pt x="13927" y="835"/>
                  </a:cubicBezTo>
                  <a:cubicBezTo>
                    <a:pt x="13930" y="402"/>
                    <a:pt x="13579" y="50"/>
                    <a:pt x="13146" y="47"/>
                  </a:cubicBezTo>
                  <a:lnTo>
                    <a:pt x="7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" name="Google Shape;344;p19"/>
            <p:cNvSpPr/>
            <p:nvPr/>
          </p:nvSpPr>
          <p:spPr>
            <a:xfrm>
              <a:off x="797071" y="4259188"/>
              <a:ext cx="311650" cy="311650"/>
            </a:xfrm>
            <a:custGeom>
              <a:avLst/>
              <a:gdLst/>
              <a:ahLst/>
              <a:cxnLst/>
              <a:rect l="l" t="t" r="r" b="b"/>
              <a:pathLst>
                <a:path w="5919" h="5919" extrusionOk="0">
                  <a:moveTo>
                    <a:pt x="22" y="1"/>
                  </a:moveTo>
                  <a:lnTo>
                    <a:pt x="1" y="5896"/>
                  </a:lnTo>
                  <a:lnTo>
                    <a:pt x="5897" y="5919"/>
                  </a:lnTo>
                  <a:lnTo>
                    <a:pt x="5919" y="2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" name="Google Shape;345;p19"/>
            <p:cNvSpPr/>
            <p:nvPr/>
          </p:nvSpPr>
          <p:spPr>
            <a:xfrm>
              <a:off x="236274" y="4305048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6" y="1"/>
                  </a:moveTo>
                  <a:cubicBezTo>
                    <a:pt x="353" y="1"/>
                    <a:pt x="3" y="350"/>
                    <a:pt x="1" y="782"/>
                  </a:cubicBezTo>
                  <a:cubicBezTo>
                    <a:pt x="0" y="1215"/>
                    <a:pt x="349" y="1568"/>
                    <a:pt x="783" y="1570"/>
                  </a:cubicBezTo>
                  <a:lnTo>
                    <a:pt x="13140" y="1616"/>
                  </a:lnTo>
                  <a:cubicBezTo>
                    <a:pt x="13141" y="1616"/>
                    <a:pt x="13141" y="1616"/>
                    <a:pt x="13142" y="1616"/>
                  </a:cubicBezTo>
                  <a:cubicBezTo>
                    <a:pt x="13575" y="1616"/>
                    <a:pt x="13928" y="1267"/>
                    <a:pt x="13929" y="834"/>
                  </a:cubicBezTo>
                  <a:cubicBezTo>
                    <a:pt x="13930" y="401"/>
                    <a:pt x="13581" y="49"/>
                    <a:pt x="13146" y="49"/>
                  </a:cubicBezTo>
                  <a:lnTo>
                    <a:pt x="788" y="1"/>
                  </a:lnTo>
                  <a:cubicBezTo>
                    <a:pt x="787" y="1"/>
                    <a:pt x="786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" name="Google Shape;346;p19"/>
            <p:cNvSpPr/>
            <p:nvPr/>
          </p:nvSpPr>
          <p:spPr>
            <a:xfrm>
              <a:off x="235800" y="4437100"/>
              <a:ext cx="733449" cy="85192"/>
            </a:xfrm>
            <a:custGeom>
              <a:avLst/>
              <a:gdLst/>
              <a:ahLst/>
              <a:cxnLst/>
              <a:rect l="l" t="t" r="r" b="b"/>
              <a:pathLst>
                <a:path w="13930" h="1618" extrusionOk="0">
                  <a:moveTo>
                    <a:pt x="786" y="1"/>
                  </a:moveTo>
                  <a:cubicBezTo>
                    <a:pt x="355" y="1"/>
                    <a:pt x="3" y="349"/>
                    <a:pt x="2" y="782"/>
                  </a:cubicBezTo>
                  <a:cubicBezTo>
                    <a:pt x="1" y="1218"/>
                    <a:pt x="351" y="1568"/>
                    <a:pt x="783" y="1571"/>
                  </a:cubicBezTo>
                  <a:lnTo>
                    <a:pt x="13141" y="1618"/>
                  </a:lnTo>
                  <a:cubicBezTo>
                    <a:pt x="13142" y="1618"/>
                    <a:pt x="13143" y="1618"/>
                    <a:pt x="13144" y="1618"/>
                  </a:cubicBezTo>
                  <a:cubicBezTo>
                    <a:pt x="13576" y="1618"/>
                    <a:pt x="13927" y="1269"/>
                    <a:pt x="13928" y="836"/>
                  </a:cubicBezTo>
                  <a:cubicBezTo>
                    <a:pt x="13929" y="402"/>
                    <a:pt x="13579" y="50"/>
                    <a:pt x="13146" y="47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47" name="Google Shape;347;p19"/>
          <p:cNvSpPr txBox="1">
            <a:spLocks noGrp="1"/>
          </p:cNvSpPr>
          <p:nvPr>
            <p:ph type="ctrTitle"/>
          </p:nvPr>
        </p:nvSpPr>
        <p:spPr>
          <a:xfrm>
            <a:off x="3572400" y="720000"/>
            <a:ext cx="5047200" cy="209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48" name="Google Shape;348;p19"/>
          <p:cNvSpPr txBox="1">
            <a:spLocks noGrp="1"/>
          </p:cNvSpPr>
          <p:nvPr>
            <p:ph type="subTitle" idx="1"/>
          </p:nvPr>
        </p:nvSpPr>
        <p:spPr>
          <a:xfrm>
            <a:off x="3572400" y="2941300"/>
            <a:ext cx="5047200" cy="1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349" name="Google Shape;349;p19"/>
          <p:cNvSpPr txBox="1">
            <a:spLocks noGrp="1"/>
          </p:cNvSpPr>
          <p:nvPr>
            <p:ph type="subTitle" idx="2"/>
          </p:nvPr>
        </p:nvSpPr>
        <p:spPr>
          <a:xfrm>
            <a:off x="3572403" y="5640233"/>
            <a:ext cx="5047200" cy="4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9pPr>
          </a:lstStyle>
          <a:p>
            <a:endParaRPr/>
          </a:p>
        </p:txBody>
      </p:sp>
      <p:sp>
        <p:nvSpPr>
          <p:cNvPr id="350" name="Google Shape;350;p19"/>
          <p:cNvSpPr txBox="1"/>
          <p:nvPr/>
        </p:nvSpPr>
        <p:spPr>
          <a:xfrm>
            <a:off x="3572400" y="4541600"/>
            <a:ext cx="5047200" cy="9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rPr>
              <a:t>CREDITS:</a:t>
            </a:r>
            <a:r>
              <a:rPr lang="en-GB" sz="1600"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rPr>
              <a:t> This presentation template was created by </a:t>
            </a:r>
            <a:r>
              <a:rPr lang="en-GB" sz="1600" b="1" u="sng">
                <a:solidFill>
                  <a:schemeClr val="dk2"/>
                </a:solidFill>
                <a:highlight>
                  <a:schemeClr val="lt1"/>
                </a:highlight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  <a:hlinkClick r:id="rId2"/>
              </a:rPr>
              <a:t>Slidesgo</a:t>
            </a:r>
            <a:r>
              <a:rPr lang="en-GB" sz="1600" b="1" u="sng">
                <a:solidFill>
                  <a:schemeClr val="dk2"/>
                </a:solidFill>
                <a:highlight>
                  <a:schemeClr val="lt1"/>
                </a:highlight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rPr>
              <a:t>,</a:t>
            </a:r>
            <a:r>
              <a:rPr lang="en-GB" sz="1600"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rPr>
              <a:t> including icons by </a:t>
            </a:r>
            <a:r>
              <a:rPr lang="en-GB" sz="1600" b="1" u="sng">
                <a:solidFill>
                  <a:schemeClr val="dk2"/>
                </a:solidFill>
                <a:highlight>
                  <a:schemeClr val="lt1"/>
                </a:highlight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  <a:hlinkClick r:id="rId3"/>
              </a:rPr>
              <a:t>Flaticon</a:t>
            </a:r>
            <a:r>
              <a:rPr lang="en-GB" sz="1600" b="1" u="sng">
                <a:solidFill>
                  <a:schemeClr val="dk2"/>
                </a:solidFill>
                <a:highlight>
                  <a:schemeClr val="lt1"/>
                </a:highlight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rPr>
              <a:t>,</a:t>
            </a:r>
            <a:r>
              <a:rPr lang="en-GB" sz="1600"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rPr>
              <a:t> and infographics &amp; images by </a:t>
            </a:r>
            <a:r>
              <a:rPr lang="en-GB" sz="1600" b="1" u="sng">
                <a:solidFill>
                  <a:schemeClr val="dk2"/>
                </a:solidFill>
                <a:highlight>
                  <a:schemeClr val="lt1"/>
                </a:highlight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  <a:hlinkClick r:id="rId4"/>
              </a:rPr>
              <a:t>Freepik</a:t>
            </a:r>
            <a:endParaRPr sz="1600" b="1" u="sng">
              <a:solidFill>
                <a:schemeClr val="dk2"/>
              </a:solidFill>
              <a:highlight>
                <a:schemeClr val="lt1"/>
              </a:highlight>
              <a:latin typeface="Karla" panose="020B0004030503030003"/>
              <a:ea typeface="Karla" panose="020B0004030503030003"/>
              <a:cs typeface="Karla" panose="020B0004030503030003"/>
              <a:sym typeface="Karla" panose="020B0004030503030003"/>
            </a:endParaRPr>
          </a:p>
        </p:txBody>
      </p:sp>
      <p:cxnSp>
        <p:nvCxnSpPr>
          <p:cNvPr id="351" name="Google Shape;351;p19"/>
          <p:cNvCxnSpPr/>
          <p:nvPr/>
        </p:nvCxnSpPr>
        <p:spPr>
          <a:xfrm>
            <a:off x="5681400" y="2880200"/>
            <a:ext cx="8292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557260151"/>
      </p:ext>
    </p:extLst>
  </p:cSld>
  <p:clrMapOvr>
    <a:masterClrMapping/>
  </p:clrMapOvr>
  <p:transition>
    <p:random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dk2"/>
        </a:solidFill>
        <a:effectLst/>
      </p:bgPr>
    </p:bg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8353123"/>
      </p:ext>
    </p:extLst>
  </p:cSld>
  <p:clrMapOvr>
    <a:masterClrMapping/>
  </p:clrMapOvr>
  <p:transition>
    <p:random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bg>
      <p:bgPr>
        <a:solidFill>
          <a:schemeClr val="accent2"/>
        </a:solidFill>
        <a:effectLst/>
      </p:bgPr>
    </p:bg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5597911"/>
      </p:ext>
    </p:extLst>
  </p:cSld>
  <p:clrMapOvr>
    <a:masterClrMapping/>
  </p:clrMapOvr>
  <p:transition>
    <p:random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bg>
      <p:bgPr>
        <a:solidFill>
          <a:schemeClr val="accent1"/>
        </a:solidFill>
        <a:effectLst/>
      </p:bgPr>
    </p:bg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8910841"/>
      </p:ext>
    </p:extLst>
  </p:cSld>
  <p:clrMapOvr>
    <a:masterClrMapping/>
  </p:clrMapOvr>
  <p:transition>
    <p:random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ackground 4">
    <p:bg>
      <p:bgPr>
        <a:solidFill>
          <a:schemeClr val="accent2"/>
        </a:solidFill>
        <a:effectLst/>
      </p:bgPr>
    </p:bg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6" name="Google Shape;356;p23"/>
          <p:cNvGrpSpPr/>
          <p:nvPr/>
        </p:nvGrpSpPr>
        <p:grpSpPr>
          <a:xfrm>
            <a:off x="314401" y="284734"/>
            <a:ext cx="11563191" cy="6288533"/>
            <a:chOff x="235800" y="213550"/>
            <a:chExt cx="8672393" cy="4716400"/>
          </a:xfrm>
        </p:grpSpPr>
        <p:sp>
          <p:nvSpPr>
            <p:cNvPr id="357" name="Google Shape;357;p23"/>
            <p:cNvSpPr/>
            <p:nvPr/>
          </p:nvSpPr>
          <p:spPr>
            <a:xfrm>
              <a:off x="420024" y="213550"/>
              <a:ext cx="8311596" cy="4715505"/>
            </a:xfrm>
            <a:custGeom>
              <a:avLst/>
              <a:gdLst/>
              <a:ahLst/>
              <a:cxnLst/>
              <a:rect l="l" t="t" r="r" b="b"/>
              <a:pathLst>
                <a:path w="141824" h="89559" extrusionOk="0">
                  <a:moveTo>
                    <a:pt x="9819" y="0"/>
                  </a:moveTo>
                  <a:cubicBezTo>
                    <a:pt x="4591" y="0"/>
                    <a:pt x="304" y="4267"/>
                    <a:pt x="285" y="9500"/>
                  </a:cubicBezTo>
                  <a:lnTo>
                    <a:pt x="20" y="79757"/>
                  </a:lnTo>
                  <a:cubicBezTo>
                    <a:pt x="1" y="85001"/>
                    <a:pt x="4276" y="89308"/>
                    <a:pt x="9520" y="89327"/>
                  </a:cubicBezTo>
                  <a:lnTo>
                    <a:pt x="40300" y="89442"/>
                  </a:lnTo>
                  <a:lnTo>
                    <a:pt x="135808" y="89551"/>
                  </a:lnTo>
                  <a:lnTo>
                    <a:pt x="137983" y="89559"/>
                  </a:lnTo>
                  <a:cubicBezTo>
                    <a:pt x="137987" y="89559"/>
                    <a:pt x="137992" y="89559"/>
                    <a:pt x="137996" y="89559"/>
                  </a:cubicBezTo>
                  <a:cubicBezTo>
                    <a:pt x="139922" y="89559"/>
                    <a:pt x="141502" y="87986"/>
                    <a:pt x="141510" y="86060"/>
                  </a:cubicBezTo>
                  <a:lnTo>
                    <a:pt x="141818" y="3758"/>
                  </a:lnTo>
                  <a:cubicBezTo>
                    <a:pt x="141823" y="1829"/>
                    <a:pt x="140249" y="242"/>
                    <a:pt x="138319" y="235"/>
                  </a:cubicBezTo>
                  <a:lnTo>
                    <a:pt x="136144" y="225"/>
                  </a:lnTo>
                  <a:lnTo>
                    <a:pt x="40635" y="116"/>
                  </a:lnTo>
                  <a:lnTo>
                    <a:pt x="9855" y="0"/>
                  </a:lnTo>
                  <a:cubicBezTo>
                    <a:pt x="9843" y="0"/>
                    <a:pt x="9831" y="0"/>
                    <a:pt x="9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8" name="Google Shape;358;p23"/>
            <p:cNvSpPr/>
            <p:nvPr/>
          </p:nvSpPr>
          <p:spPr>
            <a:xfrm>
              <a:off x="596481" y="214234"/>
              <a:ext cx="8311713" cy="4715716"/>
            </a:xfrm>
            <a:custGeom>
              <a:avLst/>
              <a:gdLst/>
              <a:ahLst/>
              <a:cxnLst/>
              <a:rect l="l" t="t" r="r" b="b"/>
              <a:pathLst>
                <a:path w="141826" h="89563" extrusionOk="0">
                  <a:moveTo>
                    <a:pt x="9822" y="1"/>
                  </a:moveTo>
                  <a:cubicBezTo>
                    <a:pt x="4592" y="1"/>
                    <a:pt x="306" y="4268"/>
                    <a:pt x="285" y="9501"/>
                  </a:cubicBezTo>
                  <a:lnTo>
                    <a:pt x="21" y="79759"/>
                  </a:lnTo>
                  <a:cubicBezTo>
                    <a:pt x="1" y="85004"/>
                    <a:pt x="4276" y="89308"/>
                    <a:pt x="9520" y="89329"/>
                  </a:cubicBezTo>
                  <a:lnTo>
                    <a:pt x="40301" y="89445"/>
                  </a:lnTo>
                  <a:lnTo>
                    <a:pt x="135810" y="89553"/>
                  </a:lnTo>
                  <a:lnTo>
                    <a:pt x="137984" y="89562"/>
                  </a:lnTo>
                  <a:cubicBezTo>
                    <a:pt x="137988" y="89562"/>
                    <a:pt x="137993" y="89562"/>
                    <a:pt x="137997" y="89562"/>
                  </a:cubicBezTo>
                  <a:cubicBezTo>
                    <a:pt x="139924" y="89562"/>
                    <a:pt x="141504" y="87990"/>
                    <a:pt x="141511" y="86063"/>
                  </a:cubicBezTo>
                  <a:lnTo>
                    <a:pt x="141820" y="3761"/>
                  </a:lnTo>
                  <a:cubicBezTo>
                    <a:pt x="141826" y="1827"/>
                    <a:pt x="140249" y="239"/>
                    <a:pt x="138317" y="233"/>
                  </a:cubicBezTo>
                  <a:lnTo>
                    <a:pt x="136143" y="225"/>
                  </a:lnTo>
                  <a:lnTo>
                    <a:pt x="40635" y="117"/>
                  </a:lnTo>
                  <a:lnTo>
                    <a:pt x="9856" y="1"/>
                  </a:lnTo>
                  <a:cubicBezTo>
                    <a:pt x="9845" y="1"/>
                    <a:pt x="9833" y="1"/>
                    <a:pt x="98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9" name="Google Shape;359;p23"/>
            <p:cNvSpPr/>
            <p:nvPr/>
          </p:nvSpPr>
          <p:spPr>
            <a:xfrm>
              <a:off x="810919" y="559949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0"/>
                  </a:moveTo>
                  <a:lnTo>
                    <a:pt x="0" y="5896"/>
                  </a:lnTo>
                  <a:lnTo>
                    <a:pt x="5897" y="5920"/>
                  </a:lnTo>
                  <a:lnTo>
                    <a:pt x="5918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0" name="Google Shape;360;p23"/>
            <p:cNvSpPr/>
            <p:nvPr/>
          </p:nvSpPr>
          <p:spPr>
            <a:xfrm>
              <a:off x="250174" y="605967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5" y="0"/>
                    <a:pt x="3" y="349"/>
                    <a:pt x="2" y="782"/>
                  </a:cubicBezTo>
                  <a:cubicBezTo>
                    <a:pt x="1" y="1214"/>
                    <a:pt x="350" y="1567"/>
                    <a:pt x="783" y="1568"/>
                  </a:cubicBezTo>
                  <a:lnTo>
                    <a:pt x="13141" y="1614"/>
                  </a:lnTo>
                  <a:cubicBezTo>
                    <a:pt x="13141" y="1614"/>
                    <a:pt x="13142" y="1614"/>
                    <a:pt x="13142" y="1614"/>
                  </a:cubicBezTo>
                  <a:cubicBezTo>
                    <a:pt x="13574" y="1614"/>
                    <a:pt x="13926" y="1265"/>
                    <a:pt x="13927" y="833"/>
                  </a:cubicBezTo>
                  <a:cubicBezTo>
                    <a:pt x="13930" y="399"/>
                    <a:pt x="13579" y="47"/>
                    <a:pt x="13147" y="46"/>
                  </a:cubicBezTo>
                  <a:lnTo>
                    <a:pt x="788" y="0"/>
                  </a:lnTo>
                  <a:cubicBezTo>
                    <a:pt x="788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1" name="Google Shape;361;p23"/>
            <p:cNvSpPr/>
            <p:nvPr/>
          </p:nvSpPr>
          <p:spPr>
            <a:xfrm>
              <a:off x="249700" y="738071"/>
              <a:ext cx="733397" cy="85034"/>
            </a:xfrm>
            <a:custGeom>
              <a:avLst/>
              <a:gdLst/>
              <a:ahLst/>
              <a:cxnLst/>
              <a:rect l="l" t="t" r="r" b="b"/>
              <a:pathLst>
                <a:path w="13929" h="1615" extrusionOk="0">
                  <a:moveTo>
                    <a:pt x="782" y="0"/>
                  </a:moveTo>
                  <a:cubicBezTo>
                    <a:pt x="353" y="0"/>
                    <a:pt x="3" y="350"/>
                    <a:pt x="1" y="782"/>
                  </a:cubicBezTo>
                  <a:cubicBezTo>
                    <a:pt x="0" y="1214"/>
                    <a:pt x="349" y="1566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5"/>
                    <a:pt x="13927" y="833"/>
                  </a:cubicBezTo>
                  <a:cubicBezTo>
                    <a:pt x="13929" y="400"/>
                    <a:pt x="13580" y="47"/>
                    <a:pt x="13145" y="46"/>
                  </a:cubicBezTo>
                  <a:lnTo>
                    <a:pt x="788" y="0"/>
                  </a:lnTo>
                  <a:cubicBezTo>
                    <a:pt x="786" y="0"/>
                    <a:pt x="784" y="0"/>
                    <a:pt x="7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2" name="Google Shape;362;p23"/>
            <p:cNvSpPr/>
            <p:nvPr/>
          </p:nvSpPr>
          <p:spPr>
            <a:xfrm>
              <a:off x="808918" y="108836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1"/>
                  </a:moveTo>
                  <a:lnTo>
                    <a:pt x="1" y="5898"/>
                  </a:lnTo>
                  <a:lnTo>
                    <a:pt x="5897" y="5920"/>
                  </a:lnTo>
                  <a:lnTo>
                    <a:pt x="5919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" name="Google Shape;363;p23"/>
            <p:cNvSpPr/>
            <p:nvPr/>
          </p:nvSpPr>
          <p:spPr>
            <a:xfrm>
              <a:off x="248173" y="1134385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4" y="0"/>
                  </a:moveTo>
                  <a:cubicBezTo>
                    <a:pt x="353" y="0"/>
                    <a:pt x="2" y="348"/>
                    <a:pt x="1" y="782"/>
                  </a:cubicBezTo>
                  <a:cubicBezTo>
                    <a:pt x="0" y="1213"/>
                    <a:pt x="349" y="1566"/>
                    <a:pt x="783" y="1568"/>
                  </a:cubicBezTo>
                  <a:lnTo>
                    <a:pt x="13141" y="1615"/>
                  </a:lnTo>
                  <a:cubicBezTo>
                    <a:pt x="13142" y="1615"/>
                    <a:pt x="13142" y="1615"/>
                    <a:pt x="13143" y="1615"/>
                  </a:cubicBezTo>
                  <a:cubicBezTo>
                    <a:pt x="13574" y="1615"/>
                    <a:pt x="13927" y="1266"/>
                    <a:pt x="13928" y="834"/>
                  </a:cubicBezTo>
                  <a:cubicBezTo>
                    <a:pt x="13930" y="399"/>
                    <a:pt x="13582" y="48"/>
                    <a:pt x="13145" y="47"/>
                  </a:cubicBezTo>
                  <a:lnTo>
                    <a:pt x="788" y="0"/>
                  </a:lnTo>
                  <a:cubicBezTo>
                    <a:pt x="787" y="0"/>
                    <a:pt x="785" y="0"/>
                    <a:pt x="7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" name="Google Shape;364;p23"/>
            <p:cNvSpPr/>
            <p:nvPr/>
          </p:nvSpPr>
          <p:spPr>
            <a:xfrm>
              <a:off x="247647" y="1266594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5" y="0"/>
                  </a:moveTo>
                  <a:cubicBezTo>
                    <a:pt x="354" y="0"/>
                    <a:pt x="3" y="348"/>
                    <a:pt x="2" y="780"/>
                  </a:cubicBezTo>
                  <a:cubicBezTo>
                    <a:pt x="1" y="1212"/>
                    <a:pt x="350" y="1565"/>
                    <a:pt x="783" y="1566"/>
                  </a:cubicBezTo>
                  <a:lnTo>
                    <a:pt x="13141" y="1613"/>
                  </a:lnTo>
                  <a:cubicBezTo>
                    <a:pt x="13142" y="1613"/>
                    <a:pt x="13143" y="1613"/>
                    <a:pt x="13144" y="1613"/>
                  </a:cubicBezTo>
                  <a:cubicBezTo>
                    <a:pt x="13578" y="1613"/>
                    <a:pt x="13927" y="1265"/>
                    <a:pt x="13928" y="832"/>
                  </a:cubicBezTo>
                  <a:cubicBezTo>
                    <a:pt x="13930" y="399"/>
                    <a:pt x="13581" y="47"/>
                    <a:pt x="13146" y="47"/>
                  </a:cubicBezTo>
                  <a:lnTo>
                    <a:pt x="788" y="0"/>
                  </a:lnTo>
                  <a:cubicBezTo>
                    <a:pt x="787" y="0"/>
                    <a:pt x="786" y="0"/>
                    <a:pt x="7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" name="Google Shape;365;p23"/>
            <p:cNvSpPr/>
            <p:nvPr/>
          </p:nvSpPr>
          <p:spPr>
            <a:xfrm>
              <a:off x="806970" y="161683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8"/>
                  </a:lnTo>
                  <a:lnTo>
                    <a:pt x="5897" y="5920"/>
                  </a:lnTo>
                  <a:lnTo>
                    <a:pt x="5918" y="24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" name="Google Shape;366;p23"/>
            <p:cNvSpPr/>
            <p:nvPr/>
          </p:nvSpPr>
          <p:spPr>
            <a:xfrm>
              <a:off x="246172" y="1662802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0"/>
                  </a:moveTo>
                  <a:cubicBezTo>
                    <a:pt x="356" y="0"/>
                    <a:pt x="4" y="350"/>
                    <a:pt x="3" y="781"/>
                  </a:cubicBezTo>
                  <a:cubicBezTo>
                    <a:pt x="1" y="1214"/>
                    <a:pt x="350" y="1567"/>
                    <a:pt x="784" y="1568"/>
                  </a:cubicBezTo>
                  <a:lnTo>
                    <a:pt x="13142" y="1615"/>
                  </a:lnTo>
                  <a:cubicBezTo>
                    <a:pt x="13143" y="1615"/>
                    <a:pt x="13145" y="1615"/>
                    <a:pt x="13147" y="1615"/>
                  </a:cubicBezTo>
                  <a:cubicBezTo>
                    <a:pt x="13577" y="1615"/>
                    <a:pt x="13927" y="1265"/>
                    <a:pt x="13928" y="835"/>
                  </a:cubicBezTo>
                  <a:cubicBezTo>
                    <a:pt x="13929" y="400"/>
                    <a:pt x="13580" y="48"/>
                    <a:pt x="13147" y="47"/>
                  </a:cubicBezTo>
                  <a:lnTo>
                    <a:pt x="789" y="0"/>
                  </a:lnTo>
                  <a:cubicBezTo>
                    <a:pt x="789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" name="Google Shape;367;p23"/>
            <p:cNvSpPr/>
            <p:nvPr/>
          </p:nvSpPr>
          <p:spPr>
            <a:xfrm>
              <a:off x="245751" y="1794959"/>
              <a:ext cx="733344" cy="85034"/>
            </a:xfrm>
            <a:custGeom>
              <a:avLst/>
              <a:gdLst/>
              <a:ahLst/>
              <a:cxnLst/>
              <a:rect l="l" t="t" r="r" b="b"/>
              <a:pathLst>
                <a:path w="13928" h="1615" extrusionOk="0">
                  <a:moveTo>
                    <a:pt x="787" y="0"/>
                  </a:moveTo>
                  <a:cubicBezTo>
                    <a:pt x="355" y="0"/>
                    <a:pt x="2" y="349"/>
                    <a:pt x="1" y="782"/>
                  </a:cubicBezTo>
                  <a:cubicBezTo>
                    <a:pt x="0" y="1214"/>
                    <a:pt x="350" y="1565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6"/>
                    <a:pt x="13927" y="834"/>
                  </a:cubicBezTo>
                  <a:cubicBezTo>
                    <a:pt x="13928" y="400"/>
                    <a:pt x="13579" y="47"/>
                    <a:pt x="13146" y="47"/>
                  </a:cubicBezTo>
                  <a:lnTo>
                    <a:pt x="789" y="0"/>
                  </a:lnTo>
                  <a:cubicBezTo>
                    <a:pt x="788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" name="Google Shape;368;p23"/>
            <p:cNvSpPr/>
            <p:nvPr/>
          </p:nvSpPr>
          <p:spPr>
            <a:xfrm>
              <a:off x="804969" y="2145307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1" y="5897"/>
                  </a:lnTo>
                  <a:lnTo>
                    <a:pt x="5896" y="5919"/>
                  </a:lnTo>
                  <a:lnTo>
                    <a:pt x="5919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" name="Google Shape;369;p23"/>
            <p:cNvSpPr/>
            <p:nvPr/>
          </p:nvSpPr>
          <p:spPr>
            <a:xfrm>
              <a:off x="244172" y="2191325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3" y="0"/>
                    <a:pt x="2" y="349"/>
                    <a:pt x="1" y="780"/>
                  </a:cubicBezTo>
                  <a:cubicBezTo>
                    <a:pt x="0" y="1214"/>
                    <a:pt x="349" y="1567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1" y="1614"/>
                    <a:pt x="13142" y="1614"/>
                  </a:cubicBezTo>
                  <a:cubicBezTo>
                    <a:pt x="13574" y="1614"/>
                    <a:pt x="13927" y="1265"/>
                    <a:pt x="13928" y="833"/>
                  </a:cubicBezTo>
                  <a:cubicBezTo>
                    <a:pt x="13931" y="400"/>
                    <a:pt x="13581" y="48"/>
                    <a:pt x="13146" y="46"/>
                  </a:cubicBezTo>
                  <a:lnTo>
                    <a:pt x="788" y="0"/>
                  </a:lnTo>
                  <a:cubicBezTo>
                    <a:pt x="787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" name="Google Shape;370;p23"/>
            <p:cNvSpPr/>
            <p:nvPr/>
          </p:nvSpPr>
          <p:spPr>
            <a:xfrm>
              <a:off x="243645" y="2323324"/>
              <a:ext cx="733555" cy="85086"/>
            </a:xfrm>
            <a:custGeom>
              <a:avLst/>
              <a:gdLst/>
              <a:ahLst/>
              <a:cxnLst/>
              <a:rect l="l" t="t" r="r" b="b"/>
              <a:pathLst>
                <a:path w="13932" h="1616" extrusionOk="0">
                  <a:moveTo>
                    <a:pt x="788" y="1"/>
                  </a:moveTo>
                  <a:cubicBezTo>
                    <a:pt x="356" y="1"/>
                    <a:pt x="4" y="350"/>
                    <a:pt x="3" y="782"/>
                  </a:cubicBezTo>
                  <a:cubicBezTo>
                    <a:pt x="1" y="1216"/>
                    <a:pt x="352" y="1568"/>
                    <a:pt x="784" y="1569"/>
                  </a:cubicBezTo>
                  <a:lnTo>
                    <a:pt x="13143" y="1616"/>
                  </a:lnTo>
                  <a:cubicBezTo>
                    <a:pt x="13144" y="1616"/>
                    <a:pt x="13145" y="1616"/>
                    <a:pt x="13146" y="1616"/>
                  </a:cubicBezTo>
                  <a:cubicBezTo>
                    <a:pt x="13577" y="1616"/>
                    <a:pt x="13928" y="1266"/>
                    <a:pt x="13929" y="835"/>
                  </a:cubicBezTo>
                  <a:cubicBezTo>
                    <a:pt x="13931" y="401"/>
                    <a:pt x="13581" y="51"/>
                    <a:pt x="13147" y="47"/>
                  </a:cubicBezTo>
                  <a:lnTo>
                    <a:pt x="789" y="1"/>
                  </a:lnTo>
                  <a:cubicBezTo>
                    <a:pt x="789" y="1"/>
                    <a:pt x="788" y="1"/>
                    <a:pt x="7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" name="Google Shape;371;p23"/>
            <p:cNvSpPr/>
            <p:nvPr/>
          </p:nvSpPr>
          <p:spPr>
            <a:xfrm>
              <a:off x="802968" y="2673830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0" y="5897"/>
                  </a:lnTo>
                  <a:lnTo>
                    <a:pt x="5898" y="5919"/>
                  </a:lnTo>
                  <a:lnTo>
                    <a:pt x="5918" y="22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" name="Google Shape;372;p23"/>
            <p:cNvSpPr/>
            <p:nvPr/>
          </p:nvSpPr>
          <p:spPr>
            <a:xfrm>
              <a:off x="242224" y="2719638"/>
              <a:ext cx="733502" cy="85139"/>
            </a:xfrm>
            <a:custGeom>
              <a:avLst/>
              <a:gdLst/>
              <a:ahLst/>
              <a:cxnLst/>
              <a:rect l="l" t="t" r="r" b="b"/>
              <a:pathLst>
                <a:path w="13931" h="1617" extrusionOk="0">
                  <a:moveTo>
                    <a:pt x="790" y="1"/>
                  </a:moveTo>
                  <a:cubicBezTo>
                    <a:pt x="356" y="1"/>
                    <a:pt x="5" y="350"/>
                    <a:pt x="2" y="782"/>
                  </a:cubicBezTo>
                  <a:cubicBezTo>
                    <a:pt x="1" y="1217"/>
                    <a:pt x="351" y="1569"/>
                    <a:pt x="783" y="1570"/>
                  </a:cubicBezTo>
                  <a:lnTo>
                    <a:pt x="13140" y="1617"/>
                  </a:lnTo>
                  <a:cubicBezTo>
                    <a:pt x="13575" y="1617"/>
                    <a:pt x="13926" y="1270"/>
                    <a:pt x="13927" y="838"/>
                  </a:cubicBezTo>
                  <a:cubicBezTo>
                    <a:pt x="13930" y="402"/>
                    <a:pt x="13580" y="51"/>
                    <a:pt x="13149" y="48"/>
                  </a:cubicBezTo>
                  <a:lnTo>
                    <a:pt x="7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" name="Google Shape;373;p23"/>
            <p:cNvSpPr/>
            <p:nvPr/>
          </p:nvSpPr>
          <p:spPr>
            <a:xfrm>
              <a:off x="241697" y="2851795"/>
              <a:ext cx="733502" cy="85086"/>
            </a:xfrm>
            <a:custGeom>
              <a:avLst/>
              <a:gdLst/>
              <a:ahLst/>
              <a:cxnLst/>
              <a:rect l="l" t="t" r="r" b="b"/>
              <a:pathLst>
                <a:path w="13931" h="1616" extrusionOk="0">
                  <a:moveTo>
                    <a:pt x="787" y="1"/>
                  </a:moveTo>
                  <a:cubicBezTo>
                    <a:pt x="354" y="1"/>
                    <a:pt x="4" y="350"/>
                    <a:pt x="2" y="783"/>
                  </a:cubicBezTo>
                  <a:cubicBezTo>
                    <a:pt x="0" y="1216"/>
                    <a:pt x="350" y="1569"/>
                    <a:pt x="784" y="1570"/>
                  </a:cubicBezTo>
                  <a:lnTo>
                    <a:pt x="13141" y="1616"/>
                  </a:lnTo>
                  <a:cubicBezTo>
                    <a:pt x="13142" y="1616"/>
                    <a:pt x="13142" y="1616"/>
                    <a:pt x="13143" y="1616"/>
                  </a:cubicBezTo>
                  <a:cubicBezTo>
                    <a:pt x="13577" y="1616"/>
                    <a:pt x="13927" y="1266"/>
                    <a:pt x="13930" y="835"/>
                  </a:cubicBezTo>
                  <a:cubicBezTo>
                    <a:pt x="13931" y="401"/>
                    <a:pt x="13582" y="49"/>
                    <a:pt x="13147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" name="Google Shape;374;p23"/>
            <p:cNvSpPr/>
            <p:nvPr/>
          </p:nvSpPr>
          <p:spPr>
            <a:xfrm>
              <a:off x="800968" y="3202195"/>
              <a:ext cx="311703" cy="311808"/>
            </a:xfrm>
            <a:custGeom>
              <a:avLst/>
              <a:gdLst/>
              <a:ahLst/>
              <a:cxnLst/>
              <a:rect l="l" t="t" r="r" b="b"/>
              <a:pathLst>
                <a:path w="5920" h="5922" extrusionOk="0">
                  <a:moveTo>
                    <a:pt x="23" y="1"/>
                  </a:moveTo>
                  <a:lnTo>
                    <a:pt x="1" y="5897"/>
                  </a:lnTo>
                  <a:lnTo>
                    <a:pt x="5898" y="5921"/>
                  </a:lnTo>
                  <a:lnTo>
                    <a:pt x="5920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" name="Google Shape;375;p23"/>
            <p:cNvSpPr/>
            <p:nvPr/>
          </p:nvSpPr>
          <p:spPr>
            <a:xfrm>
              <a:off x="240275" y="3248161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1"/>
                  </a:moveTo>
                  <a:cubicBezTo>
                    <a:pt x="353" y="1"/>
                    <a:pt x="2" y="350"/>
                    <a:pt x="1" y="782"/>
                  </a:cubicBezTo>
                  <a:cubicBezTo>
                    <a:pt x="0" y="1216"/>
                    <a:pt x="350" y="1568"/>
                    <a:pt x="783" y="1570"/>
                  </a:cubicBezTo>
                  <a:lnTo>
                    <a:pt x="13141" y="1616"/>
                  </a:lnTo>
                  <a:cubicBezTo>
                    <a:pt x="13142" y="1616"/>
                    <a:pt x="13144" y="1616"/>
                    <a:pt x="13145" y="1616"/>
                  </a:cubicBezTo>
                  <a:cubicBezTo>
                    <a:pt x="13575" y="1616"/>
                    <a:pt x="13927" y="1268"/>
                    <a:pt x="13928" y="835"/>
                  </a:cubicBezTo>
                  <a:cubicBezTo>
                    <a:pt x="13930" y="401"/>
                    <a:pt x="13581" y="50"/>
                    <a:pt x="13146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" name="Google Shape;376;p23"/>
            <p:cNvSpPr/>
            <p:nvPr/>
          </p:nvSpPr>
          <p:spPr>
            <a:xfrm>
              <a:off x="239749" y="3380318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3" y="1"/>
                  </a:moveTo>
                  <a:cubicBezTo>
                    <a:pt x="353" y="1"/>
                    <a:pt x="5" y="350"/>
                    <a:pt x="2" y="780"/>
                  </a:cubicBezTo>
                  <a:cubicBezTo>
                    <a:pt x="1" y="1215"/>
                    <a:pt x="351" y="1566"/>
                    <a:pt x="783" y="1569"/>
                  </a:cubicBezTo>
                  <a:lnTo>
                    <a:pt x="13141" y="1614"/>
                  </a:lnTo>
                  <a:cubicBezTo>
                    <a:pt x="13142" y="1614"/>
                    <a:pt x="13144" y="1614"/>
                    <a:pt x="13146" y="1614"/>
                  </a:cubicBezTo>
                  <a:cubicBezTo>
                    <a:pt x="13576" y="1614"/>
                    <a:pt x="13926" y="1263"/>
                    <a:pt x="13927" y="835"/>
                  </a:cubicBezTo>
                  <a:cubicBezTo>
                    <a:pt x="13930" y="400"/>
                    <a:pt x="13580" y="48"/>
                    <a:pt x="13147" y="45"/>
                  </a:cubicBezTo>
                  <a:lnTo>
                    <a:pt x="788" y="1"/>
                  </a:lnTo>
                  <a:cubicBezTo>
                    <a:pt x="787" y="1"/>
                    <a:pt x="785" y="1"/>
                    <a:pt x="7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" name="Google Shape;377;p23"/>
            <p:cNvSpPr/>
            <p:nvPr/>
          </p:nvSpPr>
          <p:spPr>
            <a:xfrm>
              <a:off x="799019" y="3730665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7"/>
                  </a:lnTo>
                  <a:lnTo>
                    <a:pt x="5898" y="5920"/>
                  </a:lnTo>
                  <a:lnTo>
                    <a:pt x="5918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8" name="Google Shape;378;p23"/>
            <p:cNvSpPr/>
            <p:nvPr/>
          </p:nvSpPr>
          <p:spPr>
            <a:xfrm>
              <a:off x="238275" y="3776578"/>
              <a:ext cx="733449" cy="85034"/>
            </a:xfrm>
            <a:custGeom>
              <a:avLst/>
              <a:gdLst/>
              <a:ahLst/>
              <a:cxnLst/>
              <a:rect l="l" t="t" r="r" b="b"/>
              <a:pathLst>
                <a:path w="13930" h="1615" extrusionOk="0">
                  <a:moveTo>
                    <a:pt x="786" y="1"/>
                  </a:moveTo>
                  <a:cubicBezTo>
                    <a:pt x="355" y="1"/>
                    <a:pt x="3" y="351"/>
                    <a:pt x="2" y="782"/>
                  </a:cubicBezTo>
                  <a:cubicBezTo>
                    <a:pt x="1" y="1215"/>
                    <a:pt x="350" y="1568"/>
                    <a:pt x="783" y="1569"/>
                  </a:cubicBezTo>
                  <a:lnTo>
                    <a:pt x="13140" y="1615"/>
                  </a:lnTo>
                  <a:cubicBezTo>
                    <a:pt x="13142" y="1615"/>
                    <a:pt x="13144" y="1615"/>
                    <a:pt x="13146" y="1615"/>
                  </a:cubicBezTo>
                  <a:cubicBezTo>
                    <a:pt x="13577" y="1615"/>
                    <a:pt x="13926" y="1267"/>
                    <a:pt x="13928" y="834"/>
                  </a:cubicBezTo>
                  <a:cubicBezTo>
                    <a:pt x="13929" y="404"/>
                    <a:pt x="13580" y="50"/>
                    <a:pt x="13147" y="48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9" name="Google Shape;379;p23"/>
            <p:cNvSpPr/>
            <p:nvPr/>
          </p:nvSpPr>
          <p:spPr>
            <a:xfrm>
              <a:off x="237801" y="3908683"/>
              <a:ext cx="733449" cy="85139"/>
            </a:xfrm>
            <a:custGeom>
              <a:avLst/>
              <a:gdLst/>
              <a:ahLst/>
              <a:cxnLst/>
              <a:rect l="l" t="t" r="r" b="b"/>
              <a:pathLst>
                <a:path w="13930" h="1617" extrusionOk="0">
                  <a:moveTo>
                    <a:pt x="789" y="1"/>
                  </a:moveTo>
                  <a:cubicBezTo>
                    <a:pt x="354" y="1"/>
                    <a:pt x="2" y="350"/>
                    <a:pt x="1" y="782"/>
                  </a:cubicBezTo>
                  <a:cubicBezTo>
                    <a:pt x="0" y="1216"/>
                    <a:pt x="349" y="1569"/>
                    <a:pt x="783" y="1570"/>
                  </a:cubicBezTo>
                  <a:lnTo>
                    <a:pt x="13140" y="1617"/>
                  </a:lnTo>
                  <a:cubicBezTo>
                    <a:pt x="13141" y="1617"/>
                    <a:pt x="13141" y="1617"/>
                    <a:pt x="13142" y="1617"/>
                  </a:cubicBezTo>
                  <a:cubicBezTo>
                    <a:pt x="13575" y="1617"/>
                    <a:pt x="13926" y="1267"/>
                    <a:pt x="13927" y="835"/>
                  </a:cubicBezTo>
                  <a:cubicBezTo>
                    <a:pt x="13930" y="402"/>
                    <a:pt x="13579" y="50"/>
                    <a:pt x="13146" y="47"/>
                  </a:cubicBezTo>
                  <a:lnTo>
                    <a:pt x="7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" name="Google Shape;380;p23"/>
            <p:cNvSpPr/>
            <p:nvPr/>
          </p:nvSpPr>
          <p:spPr>
            <a:xfrm>
              <a:off x="797071" y="4259188"/>
              <a:ext cx="311650" cy="311650"/>
            </a:xfrm>
            <a:custGeom>
              <a:avLst/>
              <a:gdLst/>
              <a:ahLst/>
              <a:cxnLst/>
              <a:rect l="l" t="t" r="r" b="b"/>
              <a:pathLst>
                <a:path w="5919" h="5919" extrusionOk="0">
                  <a:moveTo>
                    <a:pt x="22" y="1"/>
                  </a:moveTo>
                  <a:lnTo>
                    <a:pt x="1" y="5896"/>
                  </a:lnTo>
                  <a:lnTo>
                    <a:pt x="5897" y="5919"/>
                  </a:lnTo>
                  <a:lnTo>
                    <a:pt x="5919" y="2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" name="Google Shape;381;p23"/>
            <p:cNvSpPr/>
            <p:nvPr/>
          </p:nvSpPr>
          <p:spPr>
            <a:xfrm>
              <a:off x="236274" y="4305048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6" y="1"/>
                  </a:moveTo>
                  <a:cubicBezTo>
                    <a:pt x="353" y="1"/>
                    <a:pt x="3" y="350"/>
                    <a:pt x="1" y="782"/>
                  </a:cubicBezTo>
                  <a:cubicBezTo>
                    <a:pt x="0" y="1215"/>
                    <a:pt x="349" y="1568"/>
                    <a:pt x="783" y="1570"/>
                  </a:cubicBezTo>
                  <a:lnTo>
                    <a:pt x="13140" y="1616"/>
                  </a:lnTo>
                  <a:cubicBezTo>
                    <a:pt x="13141" y="1616"/>
                    <a:pt x="13141" y="1616"/>
                    <a:pt x="13142" y="1616"/>
                  </a:cubicBezTo>
                  <a:cubicBezTo>
                    <a:pt x="13575" y="1616"/>
                    <a:pt x="13928" y="1267"/>
                    <a:pt x="13929" y="834"/>
                  </a:cubicBezTo>
                  <a:cubicBezTo>
                    <a:pt x="13930" y="401"/>
                    <a:pt x="13581" y="49"/>
                    <a:pt x="13146" y="49"/>
                  </a:cubicBezTo>
                  <a:lnTo>
                    <a:pt x="788" y="1"/>
                  </a:lnTo>
                  <a:cubicBezTo>
                    <a:pt x="787" y="1"/>
                    <a:pt x="786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" name="Google Shape;382;p23"/>
            <p:cNvSpPr/>
            <p:nvPr/>
          </p:nvSpPr>
          <p:spPr>
            <a:xfrm>
              <a:off x="235800" y="4437100"/>
              <a:ext cx="733449" cy="85192"/>
            </a:xfrm>
            <a:custGeom>
              <a:avLst/>
              <a:gdLst/>
              <a:ahLst/>
              <a:cxnLst/>
              <a:rect l="l" t="t" r="r" b="b"/>
              <a:pathLst>
                <a:path w="13930" h="1618" extrusionOk="0">
                  <a:moveTo>
                    <a:pt x="786" y="1"/>
                  </a:moveTo>
                  <a:cubicBezTo>
                    <a:pt x="355" y="1"/>
                    <a:pt x="3" y="349"/>
                    <a:pt x="2" y="782"/>
                  </a:cubicBezTo>
                  <a:cubicBezTo>
                    <a:pt x="1" y="1218"/>
                    <a:pt x="351" y="1568"/>
                    <a:pt x="783" y="1571"/>
                  </a:cubicBezTo>
                  <a:lnTo>
                    <a:pt x="13141" y="1618"/>
                  </a:lnTo>
                  <a:cubicBezTo>
                    <a:pt x="13142" y="1618"/>
                    <a:pt x="13143" y="1618"/>
                    <a:pt x="13144" y="1618"/>
                  </a:cubicBezTo>
                  <a:cubicBezTo>
                    <a:pt x="13576" y="1618"/>
                    <a:pt x="13927" y="1269"/>
                    <a:pt x="13928" y="836"/>
                  </a:cubicBezTo>
                  <a:cubicBezTo>
                    <a:pt x="13929" y="402"/>
                    <a:pt x="13579" y="50"/>
                    <a:pt x="13146" y="47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626684137"/>
      </p:ext>
    </p:extLst>
  </p:cSld>
  <p:clrMapOvr>
    <a:masterClrMapping/>
  </p:clrMapOvr>
  <p:transition>
    <p:random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5">
  <p:cSld name="Background 5">
    <p:bg>
      <p:bgPr>
        <a:solidFill>
          <a:schemeClr val="accent2"/>
        </a:solidFill>
        <a:effectLst/>
      </p:bgPr>
    </p:bg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4" name="Google Shape;384;p24"/>
          <p:cNvGrpSpPr/>
          <p:nvPr/>
        </p:nvGrpSpPr>
        <p:grpSpPr>
          <a:xfrm>
            <a:off x="314300" y="305800"/>
            <a:ext cx="11563200" cy="6246400"/>
            <a:chOff x="235725" y="229350"/>
            <a:chExt cx="8672400" cy="4684800"/>
          </a:xfrm>
        </p:grpSpPr>
        <p:sp>
          <p:nvSpPr>
            <p:cNvPr id="385" name="Google Shape;385;p24"/>
            <p:cNvSpPr/>
            <p:nvPr/>
          </p:nvSpPr>
          <p:spPr>
            <a:xfrm>
              <a:off x="235725" y="229350"/>
              <a:ext cx="8672400" cy="4684800"/>
            </a:xfrm>
            <a:prstGeom prst="roundRect">
              <a:avLst>
                <a:gd name="adj" fmla="val 3106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" name="Google Shape;386;p24"/>
            <p:cNvSpPr/>
            <p:nvPr/>
          </p:nvSpPr>
          <p:spPr>
            <a:xfrm>
              <a:off x="408325" y="369475"/>
              <a:ext cx="8327348" cy="4404555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160447371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59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circle with leaves and blue text&#10;&#10;Description automatically generated">
            <a:extLst>
              <a:ext uri="{FF2B5EF4-FFF2-40B4-BE49-F238E27FC236}">
                <a16:creationId xmlns:a16="http://schemas.microsoft.com/office/drawing/2014/main" id="{CAFE08C9-2CE6-425A-EDCB-27A65EC0F39C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2101" y="266700"/>
            <a:ext cx="1266825" cy="1266825"/>
          </a:xfrm>
          <a:prstGeom prst="rect">
            <a:avLst/>
          </a:prstGeom>
        </p:spPr>
      </p:pic>
      <p:pic>
        <p:nvPicPr>
          <p:cNvPr id="2" name="Picture 1" descr="A white circle with leaves and blue text&#10;&#10;Description automatically generated">
            <a:extLst>
              <a:ext uri="{FF2B5EF4-FFF2-40B4-BE49-F238E27FC236}">
                <a16:creationId xmlns:a16="http://schemas.microsoft.com/office/drawing/2014/main" id="{B22029CB-D55A-43CA-8EE2-241EBE9311F2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585" y="-3815442"/>
            <a:ext cx="126682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370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780EC158-9AEE-9B03-0C35-9782BB121EF7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85725" y="6510337"/>
            <a:ext cx="1047750" cy="23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102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circle with leaves and blue text&#10;&#10;Description automatically generated">
            <a:extLst>
              <a:ext uri="{FF2B5EF4-FFF2-40B4-BE49-F238E27FC236}">
                <a16:creationId xmlns:a16="http://schemas.microsoft.com/office/drawing/2014/main" id="{59AB11A8-22A1-2968-E52D-3626B624D236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4475" y="314325"/>
            <a:ext cx="1238250" cy="12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685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ve Ya Like A Sister" panose="02000000000000000000"/>
              <a:buNone/>
              <a:defRPr sz="2800">
                <a:solidFill>
                  <a:schemeClr val="dk2"/>
                </a:solidFill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ve Ya Like A Sister" panose="02000000000000000000"/>
              <a:buNone/>
              <a:defRPr sz="2800">
                <a:solidFill>
                  <a:schemeClr val="dk2"/>
                </a:solidFill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ve Ya Like A Sister" panose="02000000000000000000"/>
              <a:buNone/>
              <a:defRPr sz="2800">
                <a:solidFill>
                  <a:schemeClr val="dk2"/>
                </a:solidFill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ve Ya Like A Sister" panose="02000000000000000000"/>
              <a:buNone/>
              <a:defRPr sz="2800">
                <a:solidFill>
                  <a:schemeClr val="dk2"/>
                </a:solidFill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ve Ya Like A Sister" panose="02000000000000000000"/>
              <a:buNone/>
              <a:defRPr sz="2800">
                <a:solidFill>
                  <a:schemeClr val="dk2"/>
                </a:solidFill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ve Ya Like A Sister" panose="02000000000000000000"/>
              <a:buNone/>
              <a:defRPr sz="2800">
                <a:solidFill>
                  <a:schemeClr val="dk2"/>
                </a:solidFill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ve Ya Like A Sister" panose="02000000000000000000"/>
              <a:buNone/>
              <a:defRPr sz="2800">
                <a:solidFill>
                  <a:schemeClr val="dk2"/>
                </a:solidFill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ve Ya Like A Sister" panose="02000000000000000000"/>
              <a:buNone/>
              <a:defRPr sz="2800">
                <a:solidFill>
                  <a:schemeClr val="dk2"/>
                </a:solidFill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ve Ya Like A Sister" panose="02000000000000000000"/>
              <a:buNone/>
              <a:defRPr sz="2800">
                <a:solidFill>
                  <a:schemeClr val="dk2"/>
                </a:solidFill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0000" y="1649440"/>
            <a:ext cx="10272000" cy="44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●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○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■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●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○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■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●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○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Karla" panose="020B0004030503030003"/>
              <a:buChar char="■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5020822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  <p:sldLayoutId id="2147483736" r:id="rId19"/>
    <p:sldLayoutId id="2147483737" r:id="rId20"/>
    <p:sldLayoutId id="2147483738" r:id="rId21"/>
    <p:sldLayoutId id="2147483739" r:id="rId22"/>
  </p:sldLayoutIdLst>
  <p:transition>
    <p:random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media1.mp3"/><Relationship Id="rId7" Type="http://schemas.openxmlformats.org/officeDocument/2006/relationships/image" Target="../media/image8.png"/><Relationship Id="rId2" Type="http://schemas.microsoft.com/office/2007/relationships/media" Target="../media/media1.mp3"/><Relationship Id="rId1" Type="http://schemas.openxmlformats.org/officeDocument/2006/relationships/tags" Target="../tags/tag2.xml"/><Relationship Id="rId6" Type="http://schemas.openxmlformats.org/officeDocument/2006/relationships/image" Target="../media/image7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video" Target="../media/media2.mp4"/><Relationship Id="rId2" Type="http://schemas.microsoft.com/office/2007/relationships/media" Target="../media/media2.mp4"/><Relationship Id="rId1" Type="http://schemas.openxmlformats.org/officeDocument/2006/relationships/tags" Target="../tags/tag3.xml"/><Relationship Id="rId6" Type="http://schemas.openxmlformats.org/officeDocument/2006/relationships/image" Target="../media/image11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media3.mp3"/><Relationship Id="rId7" Type="http://schemas.openxmlformats.org/officeDocument/2006/relationships/image" Target="../media/image8.png"/><Relationship Id="rId2" Type="http://schemas.microsoft.com/office/2007/relationships/media" Target="../media/media3.mp3"/><Relationship Id="rId1" Type="http://schemas.openxmlformats.org/officeDocument/2006/relationships/tags" Target="../tags/tag4.xml"/><Relationship Id="rId6" Type="http://schemas.openxmlformats.org/officeDocument/2006/relationships/image" Target="../media/image7.jpe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audio" Target="../media/media4.mp3"/><Relationship Id="rId7" Type="http://schemas.openxmlformats.org/officeDocument/2006/relationships/image" Target="../media/image13.png"/><Relationship Id="rId2" Type="http://schemas.microsoft.com/office/2007/relationships/media" Target="../media/media4.mp3"/><Relationship Id="rId1" Type="http://schemas.openxmlformats.org/officeDocument/2006/relationships/tags" Target="../tags/tag5.xml"/><Relationship Id="rId6" Type="http://schemas.openxmlformats.org/officeDocument/2006/relationships/image" Target="../media/image12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9.png"/><Relationship Id="rId18" Type="http://schemas.openxmlformats.org/officeDocument/2006/relationships/slide" Target="slide9.xml"/><Relationship Id="rId3" Type="http://schemas.openxmlformats.org/officeDocument/2006/relationships/audio" Target="../media/media5.mp3"/><Relationship Id="rId7" Type="http://schemas.openxmlformats.org/officeDocument/2006/relationships/image" Target="../media/image16.png"/><Relationship Id="rId12" Type="http://schemas.openxmlformats.org/officeDocument/2006/relationships/slide" Target="slide6.xml"/><Relationship Id="rId17" Type="http://schemas.openxmlformats.org/officeDocument/2006/relationships/slide" Target="slide19.xml"/><Relationship Id="rId2" Type="http://schemas.microsoft.com/office/2007/relationships/media" Target="../media/media5.mp3"/><Relationship Id="rId16" Type="http://schemas.openxmlformats.org/officeDocument/2006/relationships/slide" Target="slide8.xml"/><Relationship Id="rId20" Type="http://schemas.openxmlformats.org/officeDocument/2006/relationships/image" Target="../media/image21.png"/><Relationship Id="rId1" Type="http://schemas.openxmlformats.org/officeDocument/2006/relationships/tags" Target="../tags/tag6.xml"/><Relationship Id="rId6" Type="http://schemas.openxmlformats.org/officeDocument/2006/relationships/image" Target="../media/image15.png"/><Relationship Id="rId11" Type="http://schemas.openxmlformats.org/officeDocument/2006/relationships/image" Target="../media/image18.gif"/><Relationship Id="rId5" Type="http://schemas.openxmlformats.org/officeDocument/2006/relationships/notesSlide" Target="../notesSlides/notesSlide5.xml"/><Relationship Id="rId15" Type="http://schemas.openxmlformats.org/officeDocument/2006/relationships/slide" Target="slide7.xml"/><Relationship Id="rId10" Type="http://schemas.microsoft.com/office/2007/relationships/hdphoto" Target="../media/hdphoto2.wdp"/><Relationship Id="rId19" Type="http://schemas.openxmlformats.org/officeDocument/2006/relationships/image" Target="../media/image20.pn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17.png"/><Relationship Id="rId1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6.png"/><Relationship Id="rId3" Type="http://schemas.openxmlformats.org/officeDocument/2006/relationships/audio" Target="../media/media6.mp3"/><Relationship Id="rId7" Type="http://schemas.openxmlformats.org/officeDocument/2006/relationships/slide" Target="slide5.xml"/><Relationship Id="rId12" Type="http://schemas.microsoft.com/office/2007/relationships/hdphoto" Target="../media/hdphoto4.wdp"/><Relationship Id="rId2" Type="http://schemas.microsoft.com/office/2007/relationships/media" Target="../media/media6.mp3"/><Relationship Id="rId16" Type="http://schemas.openxmlformats.org/officeDocument/2006/relationships/image" Target="../media/image10.png"/><Relationship Id="rId1" Type="http://schemas.openxmlformats.org/officeDocument/2006/relationships/tags" Target="../tags/tag7.xml"/><Relationship Id="rId6" Type="http://schemas.openxmlformats.org/officeDocument/2006/relationships/image" Target="../media/image22.gif"/><Relationship Id="rId11" Type="http://schemas.openxmlformats.org/officeDocument/2006/relationships/image" Target="../media/image25.png"/><Relationship Id="rId5" Type="http://schemas.openxmlformats.org/officeDocument/2006/relationships/notesSlide" Target="../notesSlides/notesSlide6.xml"/><Relationship Id="rId15" Type="http://schemas.openxmlformats.org/officeDocument/2006/relationships/image" Target="../media/image28.png"/><Relationship Id="rId10" Type="http://schemas.openxmlformats.org/officeDocument/2006/relationships/image" Target="../media/image24.png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18.gif"/><Relationship Id="rId1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8.png"/><Relationship Id="rId3" Type="http://schemas.openxmlformats.org/officeDocument/2006/relationships/audio" Target="../media/media7.mp3"/><Relationship Id="rId7" Type="http://schemas.openxmlformats.org/officeDocument/2006/relationships/image" Target="../media/image18.gif"/><Relationship Id="rId12" Type="http://schemas.openxmlformats.org/officeDocument/2006/relationships/image" Target="../media/image27.png"/><Relationship Id="rId2" Type="http://schemas.microsoft.com/office/2007/relationships/media" Target="../media/media7.mp3"/><Relationship Id="rId16" Type="http://schemas.openxmlformats.org/officeDocument/2006/relationships/image" Target="../media/image21.png"/><Relationship Id="rId1" Type="http://schemas.openxmlformats.org/officeDocument/2006/relationships/tags" Target="../tags/tag8.xml"/><Relationship Id="rId6" Type="http://schemas.openxmlformats.org/officeDocument/2006/relationships/image" Target="../media/image22.gif"/><Relationship Id="rId11" Type="http://schemas.openxmlformats.org/officeDocument/2006/relationships/image" Target="../media/image26.png"/><Relationship Id="rId5" Type="http://schemas.openxmlformats.org/officeDocument/2006/relationships/notesSlide" Target="../notesSlides/notesSlide7.xml"/><Relationship Id="rId15" Type="http://schemas.openxmlformats.org/officeDocument/2006/relationships/image" Target="../media/image23.png"/><Relationship Id="rId10" Type="http://schemas.microsoft.com/office/2007/relationships/hdphoto" Target="../media/hdphoto4.wdp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25.png"/><Relationship Id="rId14" Type="http://schemas.openxmlformats.org/officeDocument/2006/relationships/slide" Target="slide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8.png"/><Relationship Id="rId3" Type="http://schemas.openxmlformats.org/officeDocument/2006/relationships/audio" Target="../media/media8.mp3"/><Relationship Id="rId7" Type="http://schemas.openxmlformats.org/officeDocument/2006/relationships/image" Target="../media/image18.gif"/><Relationship Id="rId12" Type="http://schemas.openxmlformats.org/officeDocument/2006/relationships/image" Target="../media/image27.png"/><Relationship Id="rId2" Type="http://schemas.microsoft.com/office/2007/relationships/media" Target="../media/media8.mp3"/><Relationship Id="rId16" Type="http://schemas.openxmlformats.org/officeDocument/2006/relationships/image" Target="../media/image10.png"/><Relationship Id="rId1" Type="http://schemas.openxmlformats.org/officeDocument/2006/relationships/tags" Target="../tags/tag9.xml"/><Relationship Id="rId6" Type="http://schemas.openxmlformats.org/officeDocument/2006/relationships/image" Target="../media/image22.gif"/><Relationship Id="rId11" Type="http://schemas.openxmlformats.org/officeDocument/2006/relationships/image" Target="../media/image26.png"/><Relationship Id="rId5" Type="http://schemas.openxmlformats.org/officeDocument/2006/relationships/notesSlide" Target="../notesSlides/notesSlide8.xml"/><Relationship Id="rId15" Type="http://schemas.openxmlformats.org/officeDocument/2006/relationships/image" Target="../media/image23.png"/><Relationship Id="rId10" Type="http://schemas.microsoft.com/office/2007/relationships/hdphoto" Target="../media/hdphoto4.wdp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25.png"/><Relationship Id="rId14" Type="http://schemas.openxmlformats.org/officeDocument/2006/relationships/slide" Target="slide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8.png"/><Relationship Id="rId3" Type="http://schemas.openxmlformats.org/officeDocument/2006/relationships/audio" Target="../media/media9.mp3"/><Relationship Id="rId7" Type="http://schemas.openxmlformats.org/officeDocument/2006/relationships/image" Target="../media/image18.gif"/><Relationship Id="rId12" Type="http://schemas.openxmlformats.org/officeDocument/2006/relationships/image" Target="../media/image27.png"/><Relationship Id="rId2" Type="http://schemas.microsoft.com/office/2007/relationships/media" Target="../media/media9.mp3"/><Relationship Id="rId16" Type="http://schemas.openxmlformats.org/officeDocument/2006/relationships/image" Target="../media/image10.png"/><Relationship Id="rId1" Type="http://schemas.openxmlformats.org/officeDocument/2006/relationships/tags" Target="../tags/tag10.xml"/><Relationship Id="rId6" Type="http://schemas.openxmlformats.org/officeDocument/2006/relationships/image" Target="../media/image22.gif"/><Relationship Id="rId11" Type="http://schemas.openxmlformats.org/officeDocument/2006/relationships/image" Target="../media/image26.png"/><Relationship Id="rId5" Type="http://schemas.openxmlformats.org/officeDocument/2006/relationships/notesSlide" Target="../notesSlides/notesSlide9.xml"/><Relationship Id="rId15" Type="http://schemas.openxmlformats.org/officeDocument/2006/relationships/image" Target="../media/image23.png"/><Relationship Id="rId10" Type="http://schemas.microsoft.com/office/2007/relationships/hdphoto" Target="../media/hdphoto4.wdp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25.png"/><Relationship Id="rId14" Type="http://schemas.openxmlformats.org/officeDocument/2006/relationships/slide" Target="slide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audio" Target="../media/media10.mp3"/><Relationship Id="rId7" Type="http://schemas.openxmlformats.org/officeDocument/2006/relationships/image" Target="../media/image30.png"/><Relationship Id="rId2" Type="http://schemas.microsoft.com/office/2007/relationships/media" Target="../media/media10.mp3"/><Relationship Id="rId1" Type="http://schemas.openxmlformats.org/officeDocument/2006/relationships/tags" Target="../tags/tag11.xml"/><Relationship Id="rId6" Type="http://schemas.openxmlformats.org/officeDocument/2006/relationships/image" Target="../media/image29.wmf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7.xml"/><Relationship Id="rId9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audio" Target="../media/media11.mp3"/><Relationship Id="rId7" Type="http://schemas.openxmlformats.org/officeDocument/2006/relationships/image" Target="../media/image33.png"/><Relationship Id="rId2" Type="http://schemas.microsoft.com/office/2007/relationships/media" Target="../media/media11.mp3"/><Relationship Id="rId1" Type="http://schemas.openxmlformats.org/officeDocument/2006/relationships/tags" Target="../tags/tag12.xml"/><Relationship Id="rId6" Type="http://schemas.openxmlformats.org/officeDocument/2006/relationships/image" Target="../media/image32.png"/><Relationship Id="rId5" Type="http://schemas.openxmlformats.org/officeDocument/2006/relationships/notesSlide" Target="../notesSlides/notesSlide11.xml"/><Relationship Id="rId10" Type="http://schemas.openxmlformats.org/officeDocument/2006/relationships/image" Target="../media/image21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p3"/><Relationship Id="rId7" Type="http://schemas.openxmlformats.org/officeDocument/2006/relationships/image" Target="../media/image21.png"/><Relationship Id="rId2" Type="http://schemas.microsoft.com/office/2007/relationships/media" Target="../media/media12.mp3"/><Relationship Id="rId1" Type="http://schemas.openxmlformats.org/officeDocument/2006/relationships/tags" Target="../tags/tag13.xml"/><Relationship Id="rId6" Type="http://schemas.openxmlformats.org/officeDocument/2006/relationships/image" Target="../media/image35.png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mp3"/><Relationship Id="rId7" Type="http://schemas.openxmlformats.org/officeDocument/2006/relationships/image" Target="../media/image21.png"/><Relationship Id="rId2" Type="http://schemas.microsoft.com/office/2007/relationships/media" Target="../media/media13.mp3"/><Relationship Id="rId1" Type="http://schemas.openxmlformats.org/officeDocument/2006/relationships/tags" Target="../tags/tag14.xml"/><Relationship Id="rId6" Type="http://schemas.openxmlformats.org/officeDocument/2006/relationships/image" Target="../media/image36.jpeg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5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mp3"/><Relationship Id="rId7" Type="http://schemas.openxmlformats.org/officeDocument/2006/relationships/image" Target="../media/image21.png"/><Relationship Id="rId2" Type="http://schemas.microsoft.com/office/2007/relationships/media" Target="../media/media13.mp3"/><Relationship Id="rId1" Type="http://schemas.openxmlformats.org/officeDocument/2006/relationships/tags" Target="../tags/tag15.xml"/><Relationship Id="rId6" Type="http://schemas.openxmlformats.org/officeDocument/2006/relationships/image" Target="../media/image36.jpeg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5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mp3"/><Relationship Id="rId7" Type="http://schemas.openxmlformats.org/officeDocument/2006/relationships/image" Target="../media/image21.png"/><Relationship Id="rId2" Type="http://schemas.microsoft.com/office/2007/relationships/media" Target="../media/media13.mp3"/><Relationship Id="rId1" Type="http://schemas.openxmlformats.org/officeDocument/2006/relationships/tags" Target="../tags/tag16.xml"/><Relationship Id="rId6" Type="http://schemas.openxmlformats.org/officeDocument/2006/relationships/image" Target="../media/image36.jpeg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5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audio" Target="../media/media14.mp3"/><Relationship Id="rId7" Type="http://schemas.openxmlformats.org/officeDocument/2006/relationships/audio" Target="../media/audio2.wav"/><Relationship Id="rId2" Type="http://schemas.microsoft.com/office/2007/relationships/media" Target="../media/media14.mp3"/><Relationship Id="rId1" Type="http://schemas.openxmlformats.org/officeDocument/2006/relationships/tags" Target="../tags/tag17.xml"/><Relationship Id="rId6" Type="http://schemas.openxmlformats.org/officeDocument/2006/relationships/audio" Target="../media/audio1.wav"/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media15.mp3"/><Relationship Id="rId2" Type="http://schemas.microsoft.com/office/2007/relationships/media" Target="../media/media15.mp3"/><Relationship Id="rId1" Type="http://schemas.openxmlformats.org/officeDocument/2006/relationships/tags" Target="../tags/tag18.xml"/><Relationship Id="rId6" Type="http://schemas.openxmlformats.org/officeDocument/2006/relationships/image" Target="../media/image10.png"/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audio" Target="../media/media16.mp3"/><Relationship Id="rId7" Type="http://schemas.openxmlformats.org/officeDocument/2006/relationships/image" Target="../media/image370.png"/><Relationship Id="rId2" Type="http://schemas.microsoft.com/office/2007/relationships/media" Target="../media/media16.mp3"/><Relationship Id="rId1" Type="http://schemas.openxmlformats.org/officeDocument/2006/relationships/tags" Target="../tags/tag19.xml"/><Relationship Id="rId6" Type="http://schemas.openxmlformats.org/officeDocument/2006/relationships/image" Target="../media/image37.png"/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audio" Target="../media/media17.mp3"/><Relationship Id="rId7" Type="http://schemas.openxmlformats.org/officeDocument/2006/relationships/image" Target="../media/image38.png"/><Relationship Id="rId2" Type="http://schemas.microsoft.com/office/2007/relationships/media" Target="../media/media17.mp3"/><Relationship Id="rId1" Type="http://schemas.openxmlformats.org/officeDocument/2006/relationships/tags" Target="../tags/tag20.xml"/><Relationship Id="rId6" Type="http://schemas.openxmlformats.org/officeDocument/2006/relationships/image" Target="../media/image32.png"/><Relationship Id="rId11" Type="http://schemas.openxmlformats.org/officeDocument/2006/relationships/image" Target="../media/image10.png"/><Relationship Id="rId5" Type="http://schemas.openxmlformats.org/officeDocument/2006/relationships/notesSlide" Target="../notesSlides/notesSlide19.xml"/><Relationship Id="rId10" Type="http://schemas.openxmlformats.org/officeDocument/2006/relationships/image" Target="../media/image40.png"/><Relationship Id="rId4" Type="http://schemas.openxmlformats.org/officeDocument/2006/relationships/slideLayout" Target="../slideLayouts/slideLayout33.xml"/><Relationship Id="rId9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7091"/>
            <a:ext cx="12192000" cy="7564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018210" y="1175511"/>
            <a:ext cx="8658669" cy="785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b="1" dirty="0">
                <a:solidFill>
                  <a:srgbClr val="0070C0"/>
                </a:solidFill>
                <a:latin typeface="Times New Roman" panose="02020603050405020304" pitchFamily="18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TRƯỜNG TIỂU HỌC </a:t>
            </a:r>
            <a:r>
              <a:rPr lang="vi-V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TRÀ PHONG</a:t>
            </a:r>
            <a:endParaRPr lang="en-US" sz="3600" b="1" dirty="0">
              <a:solidFill>
                <a:srgbClr val="0070C0"/>
              </a:solidFill>
              <a:latin typeface="Times New Roman" panose="02020603050405020304" pitchFamily="18" charset="0"/>
              <a:ea typeface="Yu Gothic UI Semilight" panose="020B04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884634" y="4660291"/>
            <a:ext cx="8372202" cy="1018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500"/>
              </a:spcBef>
              <a:defRPr/>
            </a:pPr>
            <a:r>
              <a:rPr lang="en-US" sz="3200" b="1" dirty="0" err="1">
                <a:solidFill>
                  <a:schemeClr val="tx2">
                    <a:lumMod val="10000"/>
                  </a:schemeClr>
                </a:solidFill>
                <a:latin typeface="HP001 5 hàng 1 ô ly" panose="020B0603050302020204" pitchFamily="34" charset="0"/>
                <a:cs typeface="Times New Roman" pitchFamily="18" charset="0"/>
              </a:rPr>
              <a:t>Giáo</a:t>
            </a:r>
            <a:r>
              <a:rPr lang="en-US" sz="3200" b="1" dirty="0">
                <a:solidFill>
                  <a:schemeClr val="tx2">
                    <a:lumMod val="10000"/>
                  </a:schemeClr>
                </a:solidFill>
                <a:latin typeface="HP001 5 hàng 1 ô ly" panose="020B0603050302020204" pitchFamily="34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2">
                    <a:lumMod val="10000"/>
                  </a:schemeClr>
                </a:solidFill>
                <a:latin typeface="HP001 5 hàng 1 ô ly" panose="020B0603050302020204" pitchFamily="34" charset="0"/>
                <a:cs typeface="Times New Roman" pitchFamily="18" charset="0"/>
              </a:rPr>
              <a:t>viên</a:t>
            </a:r>
            <a:r>
              <a:rPr lang="en-US" sz="3200" b="1" dirty="0">
                <a:solidFill>
                  <a:schemeClr val="tx2">
                    <a:lumMod val="10000"/>
                  </a:schemeClr>
                </a:solidFill>
                <a:latin typeface="HP001 5 hàng 1 ô ly" panose="020B0603050302020204" pitchFamily="34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2">
                    <a:lumMod val="10000"/>
                  </a:schemeClr>
                </a:solidFill>
                <a:latin typeface="HP001 5 hàng 1 ô ly" panose="020B0603050302020204" pitchFamily="34" charset="0"/>
                <a:cs typeface="Times New Roman" pitchFamily="18" charset="0"/>
              </a:rPr>
              <a:t>thực</a:t>
            </a:r>
            <a:r>
              <a:rPr lang="en-US" sz="3200" b="1" dirty="0">
                <a:solidFill>
                  <a:schemeClr val="tx2">
                    <a:lumMod val="10000"/>
                  </a:schemeClr>
                </a:solidFill>
                <a:latin typeface="HP001 5 hàng 1 ô ly" panose="020B0603050302020204" pitchFamily="34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2">
                    <a:lumMod val="10000"/>
                  </a:schemeClr>
                </a:solidFill>
                <a:latin typeface="HP001 5 hàng 1 ô ly" panose="020B0603050302020204" pitchFamily="34" charset="0"/>
                <a:cs typeface="Times New Roman" pitchFamily="18" charset="0"/>
              </a:rPr>
              <a:t>hiện</a:t>
            </a:r>
            <a:r>
              <a:rPr lang="en-US" sz="3200" b="1" dirty="0">
                <a:solidFill>
                  <a:schemeClr val="tx2">
                    <a:lumMod val="10000"/>
                  </a:schemeClr>
                </a:solidFill>
                <a:latin typeface="HP001 5 hàng 1 ô ly" panose="020B0603050302020204" pitchFamily="34" charset="0"/>
                <a:cs typeface="Times New Roman" pitchFamily="18" charset="0"/>
              </a:rPr>
              <a:t>: </a:t>
            </a:r>
            <a:r>
              <a:rPr lang="vi-VN" sz="3200" b="1" dirty="0">
                <a:solidFill>
                  <a:schemeClr val="tx2">
                    <a:lumMod val="10000"/>
                  </a:schemeClr>
                </a:solidFill>
                <a:latin typeface="HP001 5 hàng 1 ô ly" panose="020B0603050302020204" pitchFamily="34" charset="0"/>
                <a:cs typeface="Times New Roman" pitchFamily="18" charset="0"/>
              </a:rPr>
              <a:t>Hồ Văn Tình</a:t>
            </a:r>
            <a:endParaRPr lang="en-US" sz="3200" b="1" dirty="0">
              <a:solidFill>
                <a:schemeClr val="tx2">
                  <a:lumMod val="10000"/>
                </a:schemeClr>
              </a:solidFill>
              <a:latin typeface="HP001 5 hàng 1 ô ly" panose="020B0603050302020204" pitchFamily="34" charset="0"/>
              <a:cs typeface="Times New Roman" pitchFamily="18" charset="0"/>
            </a:endParaRPr>
          </a:p>
          <a:p>
            <a:pPr>
              <a:spcBef>
                <a:spcPts val="500"/>
              </a:spcBef>
              <a:defRPr/>
            </a:pPr>
            <a:endParaRPr lang="en-US" sz="2400" b="1" i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8BA63D-15D4-2701-EA38-EE12839F9D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72338" y="2072515"/>
            <a:ext cx="8980186" cy="28653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B83A9A-7D1B-889E-A0B0-BCD9383757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751176">
            <a:off x="880068" y="1660570"/>
            <a:ext cx="2969009" cy="145707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689108" y="3558649"/>
            <a:ext cx="17924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Tiết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2)</a:t>
            </a:r>
          </a:p>
        </p:txBody>
      </p:sp>
      <p:pic>
        <p:nvPicPr>
          <p:cNvPr id="3" name="Nhac-Nen-Nhac-Chuong-Dang-Cap-Nhat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 rot="21127402">
            <a:off x="9079508" y="6553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65529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639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68F29AF-4BD0-4151-863C-740F09A59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9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D9DB2C3-E25B-4D3B-B116-1AFE102ADA12}"/>
              </a:ext>
            </a:extLst>
          </p:cNvPr>
          <p:cNvSpPr/>
          <p:nvPr/>
        </p:nvSpPr>
        <p:spPr>
          <a:xfrm>
            <a:off x="273050" y="254000"/>
            <a:ext cx="11645900" cy="635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2" name="Untitled video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99885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7091"/>
            <a:ext cx="12192000" cy="7564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018210" y="1175511"/>
            <a:ext cx="8658669" cy="785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b="1" dirty="0">
                <a:solidFill>
                  <a:srgbClr val="0070C0"/>
                </a:solidFill>
                <a:latin typeface="Times New Roman" panose="02020603050405020304" pitchFamily="18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TRƯỜNG TIỂU HỌC </a:t>
            </a:r>
            <a:r>
              <a:rPr lang="vi-V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TRÀ PHONG</a:t>
            </a:r>
            <a:endParaRPr lang="en-US" sz="3600" b="1" dirty="0">
              <a:solidFill>
                <a:srgbClr val="0070C0"/>
              </a:solidFill>
              <a:latin typeface="Times New Roman" panose="02020603050405020304" pitchFamily="18" charset="0"/>
              <a:ea typeface="Yu Gothic UI Semilight" panose="020B0400000000000000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8BA63D-15D4-2701-EA38-EE12839F9D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72338" y="2072515"/>
            <a:ext cx="8980186" cy="28653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B83A9A-7D1B-889E-A0B0-BCD9383757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751176">
            <a:off x="880068" y="1660570"/>
            <a:ext cx="2969009" cy="145707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689108" y="3558649"/>
            <a:ext cx="17924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Tiết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2)</a:t>
            </a:r>
          </a:p>
        </p:txBody>
      </p:sp>
      <p:pic>
        <p:nvPicPr>
          <p:cNvPr id="3" name="xin_chao_cac_em_thay_xin_gioi_thieu_voi_cac_em_1728d8e5-29b1-4ec8-9102-0291141b72e1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347544" y="4745182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779727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885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68F29AF-4BD0-4151-863C-740F09A59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9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D9DB2C3-E25B-4D3B-B116-1AFE102ADA12}"/>
              </a:ext>
            </a:extLst>
          </p:cNvPr>
          <p:cNvSpPr/>
          <p:nvPr/>
        </p:nvSpPr>
        <p:spPr>
          <a:xfrm>
            <a:off x="273050" y="254000"/>
            <a:ext cx="11645900" cy="635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13D8B83-94D1-4DC1-81CE-23936818E45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5964" y="-444488"/>
            <a:ext cx="12063269" cy="616760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D74B89D-CAD9-4DC2-BFE4-8B97EBCFF68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443542" y="2027663"/>
            <a:ext cx="5084337" cy="50843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43853" y="997528"/>
            <a:ext cx="7772400" cy="2701636"/>
          </a:xfrm>
          <a:prstGeom prst="rect">
            <a:avLst/>
          </a:prstGeom>
        </p:spPr>
      </p:pic>
      <p:pic>
        <p:nvPicPr>
          <p:cNvPr id="2" name="3 (2)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987598" y="5721736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79492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9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Picture 231"/>
          <p:cNvPicPr>
            <a:picLocks noChangeAspect="1"/>
          </p:cNvPicPr>
          <p:nvPr/>
        </p:nvPicPr>
        <p:blipFill rotWithShape="1">
          <a:blip r:embed="rId6"/>
          <a:srcRect b="69698"/>
          <a:stretch/>
        </p:blipFill>
        <p:spPr>
          <a:xfrm>
            <a:off x="-764274" y="5152011"/>
            <a:ext cx="13784238" cy="17771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167" b="98167" l="17000" r="828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803" r="17277"/>
          <a:stretch/>
        </p:blipFill>
        <p:spPr>
          <a:xfrm>
            <a:off x="9103614" y="330900"/>
            <a:ext cx="4869942" cy="708381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917" b="90000" l="5761" r="9369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27"/>
          <a:stretch/>
        </p:blipFill>
        <p:spPr>
          <a:xfrm>
            <a:off x="10331127" y="3393324"/>
            <a:ext cx="1966403" cy="2179101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17489" y="1970683"/>
            <a:ext cx="1495373" cy="1673693"/>
            <a:chOff x="217697" y="2125774"/>
            <a:chExt cx="1364805" cy="1531500"/>
          </a:xfrm>
        </p:grpSpPr>
        <p:pic>
          <p:nvPicPr>
            <p:cNvPr id="668" name="Picture 667">
              <a:extLst>
                <a:ext uri="{FF2B5EF4-FFF2-40B4-BE49-F238E27FC236}">
                  <a16:creationId xmlns:a16="http://schemas.microsoft.com/office/drawing/2014/main" id="{4B5AB01C-ECF4-4CC5-B79D-24017FBE3B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7697" y="2125774"/>
              <a:ext cx="1240238" cy="1245750"/>
            </a:xfrm>
            <a:prstGeom prst="rect">
              <a:avLst/>
            </a:prstGeom>
          </p:spPr>
        </p:pic>
        <p:sp>
          <p:nvSpPr>
            <p:cNvPr id="14" name="Hexagon 13"/>
            <p:cNvSpPr/>
            <p:nvPr/>
          </p:nvSpPr>
          <p:spPr>
            <a:xfrm>
              <a:off x="966181" y="3085774"/>
              <a:ext cx="616321" cy="571500"/>
            </a:xfrm>
            <a:prstGeom prst="hexagon">
              <a:avLst/>
            </a:prstGeom>
            <a:solidFill>
              <a:srgbClr val="D89F0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272178" y="1975927"/>
            <a:ext cx="1325216" cy="1668052"/>
            <a:chOff x="2330376" y="2175067"/>
            <a:chExt cx="1325216" cy="1668052"/>
          </a:xfrm>
        </p:grpSpPr>
        <p:sp>
          <p:nvSpPr>
            <p:cNvPr id="1092" name="Hexagon 1091"/>
            <p:cNvSpPr/>
            <p:nvPr/>
          </p:nvSpPr>
          <p:spPr>
            <a:xfrm>
              <a:off x="3027590" y="3271619"/>
              <a:ext cx="616321" cy="571500"/>
            </a:xfrm>
            <a:prstGeom prst="hexagon">
              <a:avLst/>
            </a:prstGeom>
            <a:solidFill>
              <a:srgbClr val="D89F0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95" name="Picture 1094">
              <a:extLst>
                <a:ext uri="{FF2B5EF4-FFF2-40B4-BE49-F238E27FC236}">
                  <a16:creationId xmlns:a16="http://schemas.microsoft.com/office/drawing/2014/main" id="{4B5AB01C-ECF4-4CC5-B79D-24017FBE3B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0376" y="2175067"/>
              <a:ext cx="1325216" cy="1331106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4392393" y="1874860"/>
            <a:ext cx="1409378" cy="1766134"/>
            <a:chOff x="4390606" y="2076985"/>
            <a:chExt cx="1409378" cy="1766134"/>
          </a:xfrm>
        </p:grpSpPr>
        <p:sp>
          <p:nvSpPr>
            <p:cNvPr id="1093" name="Hexagon 1092"/>
            <p:cNvSpPr/>
            <p:nvPr/>
          </p:nvSpPr>
          <p:spPr>
            <a:xfrm>
              <a:off x="4924747" y="3271619"/>
              <a:ext cx="616321" cy="571500"/>
            </a:xfrm>
            <a:prstGeom prst="hexagon">
              <a:avLst/>
            </a:prstGeom>
            <a:solidFill>
              <a:srgbClr val="D89F0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96" name="Picture 1095">
              <a:extLst>
                <a:ext uri="{FF2B5EF4-FFF2-40B4-BE49-F238E27FC236}">
                  <a16:creationId xmlns:a16="http://schemas.microsoft.com/office/drawing/2014/main" id="{4B5AB01C-ECF4-4CC5-B79D-24017FBE3B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0606" y="2076985"/>
              <a:ext cx="1409378" cy="1415642"/>
            </a:xfrm>
            <a:prstGeom prst="rect">
              <a:avLst/>
            </a:prstGeom>
          </p:spPr>
        </p:pic>
      </p:grpSp>
      <p:grpSp>
        <p:nvGrpSpPr>
          <p:cNvPr id="12" name="Group 11"/>
          <p:cNvGrpSpPr/>
          <p:nvPr/>
        </p:nvGrpSpPr>
        <p:grpSpPr>
          <a:xfrm>
            <a:off x="5915891" y="2031364"/>
            <a:ext cx="1569568" cy="1710926"/>
            <a:chOff x="5915891" y="2031364"/>
            <a:chExt cx="1569568" cy="1710926"/>
          </a:xfrm>
        </p:grpSpPr>
        <p:sp>
          <p:nvSpPr>
            <p:cNvPr id="1094" name="Hexagon 1093"/>
            <p:cNvSpPr/>
            <p:nvPr/>
          </p:nvSpPr>
          <p:spPr>
            <a:xfrm>
              <a:off x="6869138" y="3170790"/>
              <a:ext cx="616321" cy="571500"/>
            </a:xfrm>
            <a:prstGeom prst="hexagon">
              <a:avLst/>
            </a:prstGeom>
            <a:solidFill>
              <a:srgbClr val="D89F0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97" name="Picture 1096">
              <a:extLst>
                <a:ext uri="{FF2B5EF4-FFF2-40B4-BE49-F238E27FC236}">
                  <a16:creationId xmlns:a16="http://schemas.microsoft.com/office/drawing/2014/main" id="{4B5AB01C-ECF4-4CC5-B79D-24017FBE3B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15891" y="2031364"/>
              <a:ext cx="1403357" cy="1409594"/>
            </a:xfrm>
            <a:prstGeom prst="rect">
              <a:avLst/>
            </a:prstGeom>
          </p:spPr>
        </p:pic>
      </p:grpSp>
      <p:grpSp>
        <p:nvGrpSpPr>
          <p:cNvPr id="16" name="Google Shape;796;p3"/>
          <p:cNvGrpSpPr/>
          <p:nvPr/>
        </p:nvGrpSpPr>
        <p:grpSpPr>
          <a:xfrm>
            <a:off x="5904450" y="818532"/>
            <a:ext cx="210400" cy="182707"/>
            <a:chOff x="9117820" y="2027686"/>
            <a:chExt cx="210400" cy="182707"/>
          </a:xfrm>
        </p:grpSpPr>
        <p:sp>
          <p:nvSpPr>
            <p:cNvPr id="17" name="Google Shape;797;p3"/>
            <p:cNvSpPr/>
            <p:nvPr/>
          </p:nvSpPr>
          <p:spPr>
            <a:xfrm>
              <a:off x="9277433" y="2113468"/>
              <a:ext cx="50788" cy="35339"/>
            </a:xfrm>
            <a:custGeom>
              <a:avLst/>
              <a:gdLst/>
              <a:ahLst/>
              <a:cxnLst/>
              <a:rect l="l" t="t" r="r" b="b"/>
              <a:pathLst>
                <a:path w="50788" h="35339" extrusionOk="0">
                  <a:moveTo>
                    <a:pt x="48729" y="18622"/>
                  </a:moveTo>
                  <a:cubicBezTo>
                    <a:pt x="51301" y="20527"/>
                    <a:pt x="50920" y="23194"/>
                    <a:pt x="50444" y="25861"/>
                  </a:cubicBezTo>
                  <a:cubicBezTo>
                    <a:pt x="44729" y="32814"/>
                    <a:pt x="37014" y="35767"/>
                    <a:pt x="28346" y="35290"/>
                  </a:cubicBezTo>
                  <a:cubicBezTo>
                    <a:pt x="21202" y="34909"/>
                    <a:pt x="14058" y="34528"/>
                    <a:pt x="7105" y="32719"/>
                  </a:cubicBezTo>
                  <a:cubicBezTo>
                    <a:pt x="4629" y="32623"/>
                    <a:pt x="1962" y="32623"/>
                    <a:pt x="438" y="30147"/>
                  </a:cubicBezTo>
                  <a:cubicBezTo>
                    <a:pt x="-229" y="29194"/>
                    <a:pt x="-134" y="28242"/>
                    <a:pt x="723" y="27385"/>
                  </a:cubicBezTo>
                  <a:cubicBezTo>
                    <a:pt x="5200" y="26146"/>
                    <a:pt x="8058" y="23860"/>
                    <a:pt x="7391" y="18526"/>
                  </a:cubicBezTo>
                  <a:cubicBezTo>
                    <a:pt x="6819" y="13764"/>
                    <a:pt x="9582" y="9859"/>
                    <a:pt x="11772" y="5858"/>
                  </a:cubicBezTo>
                  <a:cubicBezTo>
                    <a:pt x="16059" y="-1952"/>
                    <a:pt x="20250" y="-1857"/>
                    <a:pt x="24726" y="5572"/>
                  </a:cubicBezTo>
                  <a:cubicBezTo>
                    <a:pt x="26441" y="5477"/>
                    <a:pt x="26631" y="10335"/>
                    <a:pt x="29298" y="6906"/>
                  </a:cubicBezTo>
                  <a:cubicBezTo>
                    <a:pt x="29298" y="4810"/>
                    <a:pt x="30346" y="3477"/>
                    <a:pt x="31965" y="2334"/>
                  </a:cubicBezTo>
                  <a:cubicBezTo>
                    <a:pt x="34918" y="1667"/>
                    <a:pt x="36633" y="3858"/>
                    <a:pt x="38633" y="5191"/>
                  </a:cubicBezTo>
                  <a:cubicBezTo>
                    <a:pt x="42062" y="9668"/>
                    <a:pt x="47872" y="12240"/>
                    <a:pt x="48729" y="18622"/>
                  </a:cubicBezTo>
                  <a:cubicBezTo>
                    <a:pt x="43395" y="20908"/>
                    <a:pt x="37395" y="21479"/>
                    <a:pt x="33108" y="25956"/>
                  </a:cubicBezTo>
                  <a:cubicBezTo>
                    <a:pt x="38252" y="23384"/>
                    <a:pt x="43205" y="20431"/>
                    <a:pt x="48729" y="18622"/>
                  </a:cubicBezTo>
                  <a:close/>
                </a:path>
              </a:pathLst>
            </a:custGeom>
            <a:solidFill>
              <a:srgbClr val="FCCD0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798;p3"/>
            <p:cNvSpPr/>
            <p:nvPr/>
          </p:nvSpPr>
          <p:spPr>
            <a:xfrm>
              <a:off x="9218760" y="2142838"/>
              <a:ext cx="32187" cy="43580"/>
            </a:xfrm>
            <a:custGeom>
              <a:avLst/>
              <a:gdLst/>
              <a:ahLst/>
              <a:cxnLst/>
              <a:rect l="l" t="t" r="r" b="b"/>
              <a:pathLst>
                <a:path w="32187" h="43580" extrusionOk="0">
                  <a:moveTo>
                    <a:pt x="29202" y="28018"/>
                  </a:moveTo>
                  <a:cubicBezTo>
                    <a:pt x="28345" y="28875"/>
                    <a:pt x="27393" y="29733"/>
                    <a:pt x="26535" y="30685"/>
                  </a:cubicBezTo>
                  <a:cubicBezTo>
                    <a:pt x="22344" y="33924"/>
                    <a:pt x="21868" y="39734"/>
                    <a:pt x="17963" y="43163"/>
                  </a:cubicBezTo>
                  <a:cubicBezTo>
                    <a:pt x="16439" y="43734"/>
                    <a:pt x="15010" y="43734"/>
                    <a:pt x="13581" y="43068"/>
                  </a:cubicBezTo>
                  <a:cubicBezTo>
                    <a:pt x="11200" y="39067"/>
                    <a:pt x="6819" y="40591"/>
                    <a:pt x="3485" y="39258"/>
                  </a:cubicBezTo>
                  <a:cubicBezTo>
                    <a:pt x="-1373" y="36495"/>
                    <a:pt x="56" y="32114"/>
                    <a:pt x="722" y="28018"/>
                  </a:cubicBezTo>
                  <a:cubicBezTo>
                    <a:pt x="1865" y="22970"/>
                    <a:pt x="9676" y="22875"/>
                    <a:pt x="9105" y="16588"/>
                  </a:cubicBezTo>
                  <a:cubicBezTo>
                    <a:pt x="9105" y="15064"/>
                    <a:pt x="9295" y="13540"/>
                    <a:pt x="9771" y="12016"/>
                  </a:cubicBezTo>
                  <a:cubicBezTo>
                    <a:pt x="11962" y="4777"/>
                    <a:pt x="17106" y="1062"/>
                    <a:pt x="24440" y="110"/>
                  </a:cubicBezTo>
                  <a:cubicBezTo>
                    <a:pt x="25964" y="-81"/>
                    <a:pt x="27583" y="-176"/>
                    <a:pt x="28631" y="1158"/>
                  </a:cubicBezTo>
                  <a:cubicBezTo>
                    <a:pt x="30060" y="2967"/>
                    <a:pt x="29012" y="4682"/>
                    <a:pt x="27774" y="6111"/>
                  </a:cubicBezTo>
                  <a:cubicBezTo>
                    <a:pt x="24440" y="10016"/>
                    <a:pt x="19582" y="13540"/>
                    <a:pt x="24535" y="19350"/>
                  </a:cubicBezTo>
                  <a:cubicBezTo>
                    <a:pt x="26631" y="21446"/>
                    <a:pt x="30060" y="19541"/>
                    <a:pt x="32060" y="21827"/>
                  </a:cubicBezTo>
                  <a:cubicBezTo>
                    <a:pt x="32726" y="24399"/>
                    <a:pt x="30631" y="26018"/>
                    <a:pt x="29202" y="28018"/>
                  </a:cubicBezTo>
                  <a:close/>
                </a:path>
              </a:pathLst>
            </a:custGeom>
            <a:solidFill>
              <a:srgbClr val="FB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799;p3"/>
            <p:cNvSpPr/>
            <p:nvPr/>
          </p:nvSpPr>
          <p:spPr>
            <a:xfrm>
              <a:off x="9190336" y="2027686"/>
              <a:ext cx="30861" cy="57253"/>
            </a:xfrm>
            <a:custGeom>
              <a:avLst/>
              <a:gdLst/>
              <a:ahLst/>
              <a:cxnLst/>
              <a:rect l="l" t="t" r="r" b="b"/>
              <a:pathLst>
                <a:path w="30861" h="57253" extrusionOk="0">
                  <a:moveTo>
                    <a:pt x="0" y="56207"/>
                  </a:moveTo>
                  <a:cubicBezTo>
                    <a:pt x="381" y="44491"/>
                    <a:pt x="476" y="32680"/>
                    <a:pt x="1048" y="20964"/>
                  </a:cubicBezTo>
                  <a:cubicBezTo>
                    <a:pt x="1524" y="11820"/>
                    <a:pt x="2000" y="1343"/>
                    <a:pt x="13811" y="105"/>
                  </a:cubicBezTo>
                  <a:cubicBezTo>
                    <a:pt x="25051" y="-1038"/>
                    <a:pt x="29337" y="7344"/>
                    <a:pt x="30861" y="17250"/>
                  </a:cubicBezTo>
                  <a:cubicBezTo>
                    <a:pt x="30670" y="17631"/>
                    <a:pt x="30480" y="18107"/>
                    <a:pt x="30194" y="18488"/>
                  </a:cubicBezTo>
                  <a:cubicBezTo>
                    <a:pt x="27432" y="18774"/>
                    <a:pt x="26003" y="16678"/>
                    <a:pt x="24193" y="15345"/>
                  </a:cubicBezTo>
                  <a:cubicBezTo>
                    <a:pt x="23431" y="14773"/>
                    <a:pt x="22765" y="14106"/>
                    <a:pt x="22193" y="13344"/>
                  </a:cubicBezTo>
                  <a:cubicBezTo>
                    <a:pt x="21622" y="12582"/>
                    <a:pt x="21050" y="11725"/>
                    <a:pt x="20479" y="10963"/>
                  </a:cubicBezTo>
                  <a:cubicBezTo>
                    <a:pt x="14192" y="6772"/>
                    <a:pt x="10573" y="9249"/>
                    <a:pt x="8477" y="15726"/>
                  </a:cubicBezTo>
                  <a:cubicBezTo>
                    <a:pt x="7334" y="19059"/>
                    <a:pt x="8763" y="22869"/>
                    <a:pt x="6953" y="26108"/>
                  </a:cubicBezTo>
                  <a:cubicBezTo>
                    <a:pt x="4191" y="31823"/>
                    <a:pt x="8477" y="37443"/>
                    <a:pt x="7049" y="43158"/>
                  </a:cubicBezTo>
                  <a:cubicBezTo>
                    <a:pt x="6191" y="44777"/>
                    <a:pt x="5524" y="46396"/>
                    <a:pt x="6191" y="48301"/>
                  </a:cubicBezTo>
                  <a:cubicBezTo>
                    <a:pt x="5905" y="51730"/>
                    <a:pt x="5429" y="55064"/>
                    <a:pt x="2381" y="57159"/>
                  </a:cubicBezTo>
                  <a:cubicBezTo>
                    <a:pt x="1333" y="57445"/>
                    <a:pt x="571" y="57064"/>
                    <a:pt x="0" y="56207"/>
                  </a:cubicBezTo>
                  <a:close/>
                </a:path>
              </a:pathLst>
            </a:custGeom>
            <a:solidFill>
              <a:srgbClr val="FBD1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800;p3"/>
            <p:cNvSpPr/>
            <p:nvPr/>
          </p:nvSpPr>
          <p:spPr>
            <a:xfrm>
              <a:off x="9197038" y="2138912"/>
              <a:ext cx="24295" cy="67746"/>
            </a:xfrm>
            <a:custGeom>
              <a:avLst/>
              <a:gdLst/>
              <a:ahLst/>
              <a:cxnLst/>
              <a:rect l="l" t="t" r="r" b="b"/>
              <a:pathLst>
                <a:path w="24295" h="67746" extrusionOk="0">
                  <a:moveTo>
                    <a:pt x="16538" y="66711"/>
                  </a:moveTo>
                  <a:cubicBezTo>
                    <a:pt x="11109" y="60139"/>
                    <a:pt x="9585" y="51852"/>
                    <a:pt x="8156" y="43946"/>
                  </a:cubicBezTo>
                  <a:cubicBezTo>
                    <a:pt x="5775" y="30325"/>
                    <a:pt x="4061" y="16514"/>
                    <a:pt x="536" y="3084"/>
                  </a:cubicBezTo>
                  <a:cubicBezTo>
                    <a:pt x="-130" y="2131"/>
                    <a:pt x="-226" y="1084"/>
                    <a:pt x="536" y="131"/>
                  </a:cubicBezTo>
                  <a:cubicBezTo>
                    <a:pt x="3299" y="-536"/>
                    <a:pt x="4537" y="1465"/>
                    <a:pt x="5870" y="3275"/>
                  </a:cubicBezTo>
                  <a:cubicBezTo>
                    <a:pt x="11776" y="10704"/>
                    <a:pt x="11300" y="19753"/>
                    <a:pt x="12443" y="28420"/>
                  </a:cubicBezTo>
                  <a:cubicBezTo>
                    <a:pt x="13681" y="37946"/>
                    <a:pt x="13300" y="48042"/>
                    <a:pt x="21587" y="55186"/>
                  </a:cubicBezTo>
                  <a:cubicBezTo>
                    <a:pt x="22063" y="57281"/>
                    <a:pt x="22444" y="59377"/>
                    <a:pt x="23396" y="61377"/>
                  </a:cubicBezTo>
                  <a:cubicBezTo>
                    <a:pt x="24063" y="63473"/>
                    <a:pt x="25206" y="65568"/>
                    <a:pt x="23015" y="67378"/>
                  </a:cubicBezTo>
                  <a:cubicBezTo>
                    <a:pt x="20729" y="67949"/>
                    <a:pt x="18539" y="67949"/>
                    <a:pt x="16538" y="66711"/>
                  </a:cubicBezTo>
                  <a:close/>
                </a:path>
              </a:pathLst>
            </a:custGeom>
            <a:solidFill>
              <a:srgbClr val="F9C6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801;p3"/>
            <p:cNvSpPr/>
            <p:nvPr/>
          </p:nvSpPr>
          <p:spPr>
            <a:xfrm>
              <a:off x="9261487" y="2048291"/>
              <a:ext cx="37591" cy="50142"/>
            </a:xfrm>
            <a:custGeom>
              <a:avLst/>
              <a:gdLst/>
              <a:ahLst/>
              <a:cxnLst/>
              <a:rect l="l" t="t" r="r" b="b"/>
              <a:pathLst>
                <a:path w="37591" h="50142" extrusionOk="0">
                  <a:moveTo>
                    <a:pt x="0" y="10932"/>
                  </a:moveTo>
                  <a:cubicBezTo>
                    <a:pt x="8001" y="5979"/>
                    <a:pt x="16859" y="3026"/>
                    <a:pt x="25908" y="645"/>
                  </a:cubicBezTo>
                  <a:cubicBezTo>
                    <a:pt x="33338" y="-1355"/>
                    <a:pt x="37052" y="1216"/>
                    <a:pt x="37433" y="9503"/>
                  </a:cubicBezTo>
                  <a:cubicBezTo>
                    <a:pt x="38005" y="20933"/>
                    <a:pt x="37243" y="31982"/>
                    <a:pt x="31528" y="42174"/>
                  </a:cubicBezTo>
                  <a:cubicBezTo>
                    <a:pt x="30194" y="44650"/>
                    <a:pt x="29813" y="47127"/>
                    <a:pt x="30194" y="49794"/>
                  </a:cubicBezTo>
                  <a:cubicBezTo>
                    <a:pt x="28194" y="50746"/>
                    <a:pt x="27051" y="49603"/>
                    <a:pt x="26194" y="48079"/>
                  </a:cubicBezTo>
                  <a:cubicBezTo>
                    <a:pt x="25336" y="45984"/>
                    <a:pt x="25336" y="43698"/>
                    <a:pt x="25813" y="41507"/>
                  </a:cubicBezTo>
                  <a:cubicBezTo>
                    <a:pt x="26480" y="38935"/>
                    <a:pt x="27242" y="36364"/>
                    <a:pt x="27813" y="33792"/>
                  </a:cubicBezTo>
                  <a:cubicBezTo>
                    <a:pt x="28384" y="31792"/>
                    <a:pt x="29337" y="29982"/>
                    <a:pt x="30194" y="28172"/>
                  </a:cubicBezTo>
                  <a:cubicBezTo>
                    <a:pt x="31909" y="24553"/>
                    <a:pt x="31909" y="20647"/>
                    <a:pt x="31337" y="16837"/>
                  </a:cubicBezTo>
                  <a:cubicBezTo>
                    <a:pt x="31052" y="15409"/>
                    <a:pt x="30575" y="13980"/>
                    <a:pt x="30194" y="12456"/>
                  </a:cubicBezTo>
                  <a:cubicBezTo>
                    <a:pt x="29718" y="7884"/>
                    <a:pt x="27622" y="8074"/>
                    <a:pt x="23336" y="8551"/>
                  </a:cubicBezTo>
                  <a:cubicBezTo>
                    <a:pt x="15716" y="9598"/>
                    <a:pt x="8287" y="15694"/>
                    <a:pt x="0" y="10932"/>
                  </a:cubicBezTo>
                  <a:close/>
                </a:path>
              </a:pathLst>
            </a:custGeom>
            <a:solidFill>
              <a:srgbClr val="FACB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802;p3"/>
            <p:cNvSpPr/>
            <p:nvPr/>
          </p:nvSpPr>
          <p:spPr>
            <a:xfrm>
              <a:off x="9243047" y="2051413"/>
              <a:ext cx="50790" cy="20783"/>
            </a:xfrm>
            <a:custGeom>
              <a:avLst/>
              <a:gdLst/>
              <a:ahLst/>
              <a:cxnLst/>
              <a:rect l="l" t="t" r="r" b="b"/>
              <a:pathLst>
                <a:path w="50790" h="20783" extrusionOk="0">
                  <a:moveTo>
                    <a:pt x="18440" y="7810"/>
                  </a:moveTo>
                  <a:cubicBezTo>
                    <a:pt x="28823" y="5715"/>
                    <a:pt x="39491" y="4667"/>
                    <a:pt x="49206" y="0"/>
                  </a:cubicBezTo>
                  <a:cubicBezTo>
                    <a:pt x="51778" y="3524"/>
                    <a:pt x="50349" y="6953"/>
                    <a:pt x="50730" y="10192"/>
                  </a:cubicBezTo>
                  <a:cubicBezTo>
                    <a:pt x="49206" y="12002"/>
                    <a:pt x="47111" y="12192"/>
                    <a:pt x="44920" y="12002"/>
                  </a:cubicBezTo>
                  <a:cubicBezTo>
                    <a:pt x="42062" y="11430"/>
                    <a:pt x="39205" y="10573"/>
                    <a:pt x="36157" y="11049"/>
                  </a:cubicBezTo>
                  <a:cubicBezTo>
                    <a:pt x="32633" y="11335"/>
                    <a:pt x="30442" y="14097"/>
                    <a:pt x="27584" y="15621"/>
                  </a:cubicBezTo>
                  <a:cubicBezTo>
                    <a:pt x="23393" y="15812"/>
                    <a:pt x="19107" y="15907"/>
                    <a:pt x="15392" y="18193"/>
                  </a:cubicBezTo>
                  <a:cubicBezTo>
                    <a:pt x="12535" y="18383"/>
                    <a:pt x="9963" y="19050"/>
                    <a:pt x="7487" y="20479"/>
                  </a:cubicBezTo>
                  <a:cubicBezTo>
                    <a:pt x="6058" y="20955"/>
                    <a:pt x="4724" y="20860"/>
                    <a:pt x="3391" y="20288"/>
                  </a:cubicBezTo>
                  <a:cubicBezTo>
                    <a:pt x="1486" y="18764"/>
                    <a:pt x="1200" y="16383"/>
                    <a:pt x="57" y="14383"/>
                  </a:cubicBezTo>
                  <a:cubicBezTo>
                    <a:pt x="-133" y="13430"/>
                    <a:pt x="152" y="12668"/>
                    <a:pt x="914" y="12097"/>
                  </a:cubicBezTo>
                  <a:cubicBezTo>
                    <a:pt x="7391" y="13335"/>
                    <a:pt x="12440" y="8668"/>
                    <a:pt x="18440" y="7810"/>
                  </a:cubicBezTo>
                  <a:close/>
                </a:path>
              </a:pathLst>
            </a:custGeom>
            <a:solidFill>
              <a:srgbClr val="F9C70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803;p3"/>
            <p:cNvSpPr/>
            <p:nvPr/>
          </p:nvSpPr>
          <p:spPr>
            <a:xfrm>
              <a:off x="9117820" y="2113611"/>
              <a:ext cx="55370" cy="24376"/>
            </a:xfrm>
            <a:custGeom>
              <a:avLst/>
              <a:gdLst/>
              <a:ahLst/>
              <a:cxnLst/>
              <a:rect l="l" t="t" r="r" b="b"/>
              <a:pathLst>
                <a:path w="55370" h="24376" extrusionOk="0">
                  <a:moveTo>
                    <a:pt x="52037" y="23622"/>
                  </a:moveTo>
                  <a:cubicBezTo>
                    <a:pt x="39178" y="25051"/>
                    <a:pt x="26414" y="24384"/>
                    <a:pt x="13746" y="22193"/>
                  </a:cubicBezTo>
                  <a:cubicBezTo>
                    <a:pt x="7936" y="21145"/>
                    <a:pt x="697" y="20764"/>
                    <a:pt x="30" y="12763"/>
                  </a:cubicBezTo>
                  <a:cubicBezTo>
                    <a:pt x="-446" y="5810"/>
                    <a:pt x="4793" y="2095"/>
                    <a:pt x="10889" y="0"/>
                  </a:cubicBezTo>
                  <a:cubicBezTo>
                    <a:pt x="11270" y="286"/>
                    <a:pt x="11651" y="571"/>
                    <a:pt x="12032" y="857"/>
                  </a:cubicBezTo>
                  <a:cubicBezTo>
                    <a:pt x="12508" y="4667"/>
                    <a:pt x="9460" y="6572"/>
                    <a:pt x="7745" y="9334"/>
                  </a:cubicBezTo>
                  <a:cubicBezTo>
                    <a:pt x="7364" y="10096"/>
                    <a:pt x="7079" y="10954"/>
                    <a:pt x="6983" y="11811"/>
                  </a:cubicBezTo>
                  <a:cubicBezTo>
                    <a:pt x="9460" y="18097"/>
                    <a:pt x="15365" y="15240"/>
                    <a:pt x="19747" y="16573"/>
                  </a:cubicBezTo>
                  <a:cubicBezTo>
                    <a:pt x="27462" y="18574"/>
                    <a:pt x="35368" y="17335"/>
                    <a:pt x="43083" y="17907"/>
                  </a:cubicBezTo>
                  <a:cubicBezTo>
                    <a:pt x="47655" y="18288"/>
                    <a:pt x="53084" y="16954"/>
                    <a:pt x="55370" y="23050"/>
                  </a:cubicBezTo>
                  <a:cubicBezTo>
                    <a:pt x="54418" y="24384"/>
                    <a:pt x="53275" y="24575"/>
                    <a:pt x="52037" y="23622"/>
                  </a:cubicBezTo>
                  <a:close/>
                </a:path>
              </a:pathLst>
            </a:custGeom>
            <a:solidFill>
              <a:srgbClr val="F7CD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804;p3"/>
            <p:cNvSpPr/>
            <p:nvPr/>
          </p:nvSpPr>
          <p:spPr>
            <a:xfrm>
              <a:off x="9128709" y="2092676"/>
              <a:ext cx="46864" cy="23328"/>
            </a:xfrm>
            <a:custGeom>
              <a:avLst/>
              <a:gdLst/>
              <a:ahLst/>
              <a:cxnLst/>
              <a:rect l="l" t="t" r="r" b="b"/>
              <a:pathLst>
                <a:path w="46864" h="23328" extrusionOk="0">
                  <a:moveTo>
                    <a:pt x="0" y="20935"/>
                  </a:moveTo>
                  <a:cubicBezTo>
                    <a:pt x="13049" y="12934"/>
                    <a:pt x="25146" y="3123"/>
                    <a:pt x="40958" y="742"/>
                  </a:cubicBezTo>
                  <a:cubicBezTo>
                    <a:pt x="42577" y="75"/>
                    <a:pt x="44196" y="-210"/>
                    <a:pt x="45911" y="171"/>
                  </a:cubicBezTo>
                  <a:cubicBezTo>
                    <a:pt x="47816" y="2457"/>
                    <a:pt x="46482" y="4362"/>
                    <a:pt x="45244" y="6267"/>
                  </a:cubicBezTo>
                  <a:cubicBezTo>
                    <a:pt x="43720" y="7981"/>
                    <a:pt x="41910" y="9029"/>
                    <a:pt x="39719" y="9505"/>
                  </a:cubicBezTo>
                  <a:cubicBezTo>
                    <a:pt x="34576" y="9410"/>
                    <a:pt x="29623" y="9791"/>
                    <a:pt x="25622" y="13696"/>
                  </a:cubicBezTo>
                  <a:cubicBezTo>
                    <a:pt x="18479" y="15982"/>
                    <a:pt x="12859" y="21697"/>
                    <a:pt x="5334" y="23316"/>
                  </a:cubicBezTo>
                  <a:cubicBezTo>
                    <a:pt x="3620" y="23412"/>
                    <a:pt x="2000" y="22935"/>
                    <a:pt x="762" y="21697"/>
                  </a:cubicBezTo>
                  <a:lnTo>
                    <a:pt x="0" y="20935"/>
                  </a:lnTo>
                  <a:close/>
                </a:path>
              </a:pathLst>
            </a:custGeom>
            <a:solidFill>
              <a:srgbClr val="FDD41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805;p3"/>
            <p:cNvSpPr/>
            <p:nvPr/>
          </p:nvSpPr>
          <p:spPr>
            <a:xfrm>
              <a:off x="9284538" y="2139329"/>
              <a:ext cx="43338" cy="11318"/>
            </a:xfrm>
            <a:custGeom>
              <a:avLst/>
              <a:gdLst/>
              <a:ahLst/>
              <a:cxnLst/>
              <a:rect l="l" t="t" r="r" b="b"/>
              <a:pathLst>
                <a:path w="43338" h="11318" extrusionOk="0">
                  <a:moveTo>
                    <a:pt x="0" y="6858"/>
                  </a:moveTo>
                  <a:cubicBezTo>
                    <a:pt x="14573" y="5620"/>
                    <a:pt x="30290" y="11239"/>
                    <a:pt x="43339" y="0"/>
                  </a:cubicBezTo>
                  <a:cubicBezTo>
                    <a:pt x="39910" y="11144"/>
                    <a:pt x="29908" y="10573"/>
                    <a:pt x="21622" y="11239"/>
                  </a:cubicBezTo>
                  <a:cubicBezTo>
                    <a:pt x="14383" y="11716"/>
                    <a:pt x="6858" y="10001"/>
                    <a:pt x="0" y="6858"/>
                  </a:cubicBezTo>
                  <a:close/>
                </a:path>
              </a:pathLst>
            </a:custGeom>
            <a:solidFill>
              <a:srgbClr val="F7D03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806;p3"/>
            <p:cNvSpPr/>
            <p:nvPr/>
          </p:nvSpPr>
          <p:spPr>
            <a:xfrm>
              <a:off x="9249486" y="2137995"/>
              <a:ext cx="28384" cy="24955"/>
            </a:xfrm>
            <a:custGeom>
              <a:avLst/>
              <a:gdLst/>
              <a:ahLst/>
              <a:cxnLst/>
              <a:rect l="l" t="t" r="r" b="b"/>
              <a:pathLst>
                <a:path w="28384" h="24955" extrusionOk="0">
                  <a:moveTo>
                    <a:pt x="28289" y="3620"/>
                  </a:moveTo>
                  <a:cubicBezTo>
                    <a:pt x="28289" y="4286"/>
                    <a:pt x="28289" y="4953"/>
                    <a:pt x="28384" y="5620"/>
                  </a:cubicBezTo>
                  <a:cubicBezTo>
                    <a:pt x="19336" y="4858"/>
                    <a:pt x="16097" y="12668"/>
                    <a:pt x="11144" y="17812"/>
                  </a:cubicBezTo>
                  <a:cubicBezTo>
                    <a:pt x="9239" y="19812"/>
                    <a:pt x="8573" y="23146"/>
                    <a:pt x="5429" y="24194"/>
                  </a:cubicBezTo>
                  <a:cubicBezTo>
                    <a:pt x="4572" y="24955"/>
                    <a:pt x="3620" y="25146"/>
                    <a:pt x="2477" y="24765"/>
                  </a:cubicBezTo>
                  <a:cubicBezTo>
                    <a:pt x="1048" y="23813"/>
                    <a:pt x="95" y="22574"/>
                    <a:pt x="0" y="20765"/>
                  </a:cubicBezTo>
                  <a:cubicBezTo>
                    <a:pt x="2762" y="11716"/>
                    <a:pt x="11716" y="8763"/>
                    <a:pt x="17621" y="2667"/>
                  </a:cubicBezTo>
                  <a:cubicBezTo>
                    <a:pt x="19336" y="1238"/>
                    <a:pt x="21146" y="191"/>
                    <a:pt x="23432" y="0"/>
                  </a:cubicBezTo>
                  <a:cubicBezTo>
                    <a:pt x="25813" y="191"/>
                    <a:pt x="27527" y="1143"/>
                    <a:pt x="28289" y="3620"/>
                  </a:cubicBezTo>
                  <a:close/>
                </a:path>
              </a:pathLst>
            </a:custGeom>
            <a:solidFill>
              <a:srgbClr val="FCC4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807;p3"/>
            <p:cNvSpPr/>
            <p:nvPr/>
          </p:nvSpPr>
          <p:spPr>
            <a:xfrm>
              <a:off x="9226150" y="2173523"/>
              <a:ext cx="19240" cy="30098"/>
            </a:xfrm>
            <a:custGeom>
              <a:avLst/>
              <a:gdLst/>
              <a:ahLst/>
              <a:cxnLst/>
              <a:rect l="l" t="t" r="r" b="b"/>
              <a:pathLst>
                <a:path w="19240" h="30098" extrusionOk="0">
                  <a:moveTo>
                    <a:pt x="10478" y="11430"/>
                  </a:moveTo>
                  <a:cubicBezTo>
                    <a:pt x="13335" y="7620"/>
                    <a:pt x="11906" y="381"/>
                    <a:pt x="19241" y="0"/>
                  </a:cubicBezTo>
                  <a:cubicBezTo>
                    <a:pt x="17050" y="10954"/>
                    <a:pt x="8287" y="19145"/>
                    <a:pt x="6191" y="30099"/>
                  </a:cubicBezTo>
                  <a:cubicBezTo>
                    <a:pt x="4096" y="30099"/>
                    <a:pt x="2191" y="29337"/>
                    <a:pt x="762" y="27813"/>
                  </a:cubicBezTo>
                  <a:cubicBezTo>
                    <a:pt x="0" y="26384"/>
                    <a:pt x="-190" y="24955"/>
                    <a:pt x="191" y="23432"/>
                  </a:cubicBezTo>
                  <a:cubicBezTo>
                    <a:pt x="667" y="22003"/>
                    <a:pt x="1524" y="20764"/>
                    <a:pt x="2476" y="19622"/>
                  </a:cubicBezTo>
                  <a:cubicBezTo>
                    <a:pt x="4762" y="16573"/>
                    <a:pt x="7048" y="13430"/>
                    <a:pt x="10478" y="11430"/>
                  </a:cubicBezTo>
                  <a:close/>
                </a:path>
              </a:pathLst>
            </a:custGeom>
            <a:solidFill>
              <a:srgbClr val="FAC11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808;p3"/>
            <p:cNvSpPr/>
            <p:nvPr/>
          </p:nvSpPr>
          <p:spPr>
            <a:xfrm>
              <a:off x="9281674" y="2095894"/>
              <a:ext cx="19545" cy="13592"/>
            </a:xfrm>
            <a:custGeom>
              <a:avLst/>
              <a:gdLst/>
              <a:ahLst/>
              <a:cxnLst/>
              <a:rect l="l" t="t" r="r" b="b"/>
              <a:pathLst>
                <a:path w="19545" h="13592" extrusionOk="0">
                  <a:moveTo>
                    <a:pt x="7151" y="0"/>
                  </a:moveTo>
                  <a:cubicBezTo>
                    <a:pt x="8103" y="762"/>
                    <a:pt x="9056" y="1429"/>
                    <a:pt x="10008" y="2191"/>
                  </a:cubicBezTo>
                  <a:cubicBezTo>
                    <a:pt x="13437" y="3810"/>
                    <a:pt x="16676" y="5715"/>
                    <a:pt x="18962" y="8954"/>
                  </a:cubicBezTo>
                  <a:cubicBezTo>
                    <a:pt x="19724" y="9906"/>
                    <a:pt x="19724" y="10954"/>
                    <a:pt x="19057" y="11906"/>
                  </a:cubicBezTo>
                  <a:cubicBezTo>
                    <a:pt x="16771" y="13716"/>
                    <a:pt x="14104" y="13907"/>
                    <a:pt x="11342" y="13240"/>
                  </a:cubicBezTo>
                  <a:cubicBezTo>
                    <a:pt x="8675" y="12097"/>
                    <a:pt x="6198" y="10382"/>
                    <a:pt x="3150" y="9811"/>
                  </a:cubicBezTo>
                  <a:cubicBezTo>
                    <a:pt x="-2946" y="3620"/>
                    <a:pt x="578" y="1238"/>
                    <a:pt x="7151" y="0"/>
                  </a:cubicBezTo>
                  <a:close/>
                </a:path>
              </a:pathLst>
            </a:custGeom>
            <a:solidFill>
              <a:srgbClr val="F9BF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809;p3"/>
            <p:cNvSpPr/>
            <p:nvPr/>
          </p:nvSpPr>
          <p:spPr>
            <a:xfrm>
              <a:off x="9169857" y="2131462"/>
              <a:ext cx="27908" cy="10628"/>
            </a:xfrm>
            <a:custGeom>
              <a:avLst/>
              <a:gdLst/>
              <a:ahLst/>
              <a:cxnLst/>
              <a:rect l="l" t="t" r="r" b="b"/>
              <a:pathLst>
                <a:path w="27908" h="10628" extrusionOk="0">
                  <a:moveTo>
                    <a:pt x="0" y="5771"/>
                  </a:moveTo>
                  <a:cubicBezTo>
                    <a:pt x="1048" y="5580"/>
                    <a:pt x="2000" y="5390"/>
                    <a:pt x="3048" y="5199"/>
                  </a:cubicBezTo>
                  <a:cubicBezTo>
                    <a:pt x="5620" y="2723"/>
                    <a:pt x="9239" y="2056"/>
                    <a:pt x="12192" y="151"/>
                  </a:cubicBezTo>
                  <a:cubicBezTo>
                    <a:pt x="15430" y="-325"/>
                    <a:pt x="18574" y="437"/>
                    <a:pt x="21717" y="913"/>
                  </a:cubicBezTo>
                  <a:cubicBezTo>
                    <a:pt x="25336" y="1865"/>
                    <a:pt x="27908" y="3770"/>
                    <a:pt x="27908" y="7866"/>
                  </a:cubicBezTo>
                  <a:cubicBezTo>
                    <a:pt x="27813" y="8819"/>
                    <a:pt x="27718" y="9676"/>
                    <a:pt x="27622" y="10628"/>
                  </a:cubicBezTo>
                  <a:cubicBezTo>
                    <a:pt x="19241" y="4628"/>
                    <a:pt x="8858" y="9676"/>
                    <a:pt x="0" y="5771"/>
                  </a:cubicBezTo>
                  <a:close/>
                </a:path>
              </a:pathLst>
            </a:custGeom>
            <a:solidFill>
              <a:srgbClr val="FACB2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810;p3"/>
            <p:cNvSpPr/>
            <p:nvPr/>
          </p:nvSpPr>
          <p:spPr>
            <a:xfrm>
              <a:off x="9219817" y="2044936"/>
              <a:ext cx="21762" cy="18044"/>
            </a:xfrm>
            <a:custGeom>
              <a:avLst/>
              <a:gdLst/>
              <a:ahLst/>
              <a:cxnLst/>
              <a:rect l="l" t="t" r="r" b="b"/>
              <a:pathLst>
                <a:path w="21762" h="18044" extrusionOk="0">
                  <a:moveTo>
                    <a:pt x="1379" y="0"/>
                  </a:moveTo>
                  <a:cubicBezTo>
                    <a:pt x="8142" y="5525"/>
                    <a:pt x="15000" y="11049"/>
                    <a:pt x="21763" y="16478"/>
                  </a:cubicBezTo>
                  <a:cubicBezTo>
                    <a:pt x="17477" y="20098"/>
                    <a:pt x="13952" y="16478"/>
                    <a:pt x="10238" y="15240"/>
                  </a:cubicBezTo>
                  <a:cubicBezTo>
                    <a:pt x="9285" y="14859"/>
                    <a:pt x="8428" y="14383"/>
                    <a:pt x="7571" y="13811"/>
                  </a:cubicBezTo>
                  <a:cubicBezTo>
                    <a:pt x="5856" y="12859"/>
                    <a:pt x="4046" y="11811"/>
                    <a:pt x="2618" y="10478"/>
                  </a:cubicBezTo>
                  <a:cubicBezTo>
                    <a:pt x="1951" y="9716"/>
                    <a:pt x="1475" y="8858"/>
                    <a:pt x="1094" y="7906"/>
                  </a:cubicBezTo>
                  <a:cubicBezTo>
                    <a:pt x="427" y="5525"/>
                    <a:pt x="-716" y="3239"/>
                    <a:pt x="617" y="762"/>
                  </a:cubicBezTo>
                  <a:lnTo>
                    <a:pt x="1379" y="0"/>
                  </a:lnTo>
                  <a:close/>
                </a:path>
              </a:pathLst>
            </a:custGeom>
            <a:solidFill>
              <a:srgbClr val="F7C9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811;p3"/>
            <p:cNvSpPr/>
            <p:nvPr/>
          </p:nvSpPr>
          <p:spPr>
            <a:xfrm>
              <a:off x="9297679" y="2104753"/>
              <a:ext cx="18482" cy="13906"/>
            </a:xfrm>
            <a:custGeom>
              <a:avLst/>
              <a:gdLst/>
              <a:ahLst/>
              <a:cxnLst/>
              <a:rect l="l" t="t" r="r" b="b"/>
              <a:pathLst>
                <a:path w="18482" h="13906" extrusionOk="0">
                  <a:moveTo>
                    <a:pt x="2861" y="2572"/>
                  </a:moveTo>
                  <a:cubicBezTo>
                    <a:pt x="2956" y="1715"/>
                    <a:pt x="2956" y="857"/>
                    <a:pt x="3052" y="0"/>
                  </a:cubicBezTo>
                  <a:cubicBezTo>
                    <a:pt x="9338" y="3429"/>
                    <a:pt x="14958" y="7525"/>
                    <a:pt x="18482" y="13907"/>
                  </a:cubicBezTo>
                  <a:cubicBezTo>
                    <a:pt x="16387" y="13145"/>
                    <a:pt x="14196" y="12383"/>
                    <a:pt x="12100" y="11621"/>
                  </a:cubicBezTo>
                  <a:cubicBezTo>
                    <a:pt x="7433" y="11144"/>
                    <a:pt x="2194" y="11716"/>
                    <a:pt x="4" y="5905"/>
                  </a:cubicBezTo>
                  <a:cubicBezTo>
                    <a:pt x="-92" y="4096"/>
                    <a:pt x="1718" y="3620"/>
                    <a:pt x="2861" y="2572"/>
                  </a:cubicBezTo>
                  <a:close/>
                </a:path>
              </a:pathLst>
            </a:custGeom>
            <a:solidFill>
              <a:srgbClr val="FB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812;p3"/>
            <p:cNvSpPr/>
            <p:nvPr/>
          </p:nvSpPr>
          <p:spPr>
            <a:xfrm>
              <a:off x="9218339" y="2195855"/>
              <a:ext cx="13929" cy="13283"/>
            </a:xfrm>
            <a:custGeom>
              <a:avLst/>
              <a:gdLst/>
              <a:ahLst/>
              <a:cxnLst/>
              <a:rect l="l" t="t" r="r" b="b"/>
              <a:pathLst>
                <a:path w="13929" h="13283" extrusionOk="0">
                  <a:moveTo>
                    <a:pt x="9144" y="5100"/>
                  </a:moveTo>
                  <a:cubicBezTo>
                    <a:pt x="11239" y="5195"/>
                    <a:pt x="12954" y="5671"/>
                    <a:pt x="13907" y="7767"/>
                  </a:cubicBezTo>
                  <a:cubicBezTo>
                    <a:pt x="14002" y="8529"/>
                    <a:pt x="13811" y="9100"/>
                    <a:pt x="13145" y="9577"/>
                  </a:cubicBezTo>
                  <a:cubicBezTo>
                    <a:pt x="9525" y="11863"/>
                    <a:pt x="6001" y="16530"/>
                    <a:pt x="2286" y="9767"/>
                  </a:cubicBezTo>
                  <a:cubicBezTo>
                    <a:pt x="1524" y="8243"/>
                    <a:pt x="762" y="6719"/>
                    <a:pt x="0" y="5195"/>
                  </a:cubicBezTo>
                  <a:cubicBezTo>
                    <a:pt x="3048" y="-1377"/>
                    <a:pt x="6096" y="-2044"/>
                    <a:pt x="9144" y="5100"/>
                  </a:cubicBezTo>
                  <a:close/>
                </a:path>
              </a:pathLst>
            </a:custGeom>
            <a:solidFill>
              <a:srgbClr val="FBCC0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813;p3"/>
            <p:cNvSpPr/>
            <p:nvPr/>
          </p:nvSpPr>
          <p:spPr>
            <a:xfrm>
              <a:off x="9169667" y="2083798"/>
              <a:ext cx="21883" cy="10340"/>
            </a:xfrm>
            <a:custGeom>
              <a:avLst/>
              <a:gdLst/>
              <a:ahLst/>
              <a:cxnLst/>
              <a:rect l="l" t="t" r="r" b="b"/>
              <a:pathLst>
                <a:path w="21883" h="10340" extrusionOk="0">
                  <a:moveTo>
                    <a:pt x="5334" y="9811"/>
                  </a:moveTo>
                  <a:cubicBezTo>
                    <a:pt x="3524" y="9716"/>
                    <a:pt x="1810" y="9620"/>
                    <a:pt x="0" y="9525"/>
                  </a:cubicBezTo>
                  <a:cubicBezTo>
                    <a:pt x="6858" y="6382"/>
                    <a:pt x="13811" y="3239"/>
                    <a:pt x="20669" y="0"/>
                  </a:cubicBezTo>
                  <a:cubicBezTo>
                    <a:pt x="20955" y="286"/>
                    <a:pt x="21241" y="571"/>
                    <a:pt x="21526" y="762"/>
                  </a:cubicBezTo>
                  <a:cubicBezTo>
                    <a:pt x="22003" y="1905"/>
                    <a:pt x="22003" y="2953"/>
                    <a:pt x="21526" y="4001"/>
                  </a:cubicBezTo>
                  <a:cubicBezTo>
                    <a:pt x="17050" y="8573"/>
                    <a:pt x="12001" y="11621"/>
                    <a:pt x="5334" y="9811"/>
                  </a:cubicBezTo>
                  <a:close/>
                </a:path>
              </a:pathLst>
            </a:custGeom>
            <a:solidFill>
              <a:srgbClr val="F9CD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814;p3"/>
            <p:cNvSpPr/>
            <p:nvPr/>
          </p:nvSpPr>
          <p:spPr>
            <a:xfrm>
              <a:off x="9213577" y="2205335"/>
              <a:ext cx="17907" cy="5058"/>
            </a:xfrm>
            <a:custGeom>
              <a:avLst/>
              <a:gdLst/>
              <a:ahLst/>
              <a:cxnLst/>
              <a:rect l="l" t="t" r="r" b="b"/>
              <a:pathLst>
                <a:path w="17907" h="5058" extrusionOk="0">
                  <a:moveTo>
                    <a:pt x="7048" y="192"/>
                  </a:moveTo>
                  <a:cubicBezTo>
                    <a:pt x="10763" y="4954"/>
                    <a:pt x="14288" y="-94"/>
                    <a:pt x="17907" y="1"/>
                  </a:cubicBezTo>
                  <a:cubicBezTo>
                    <a:pt x="12002" y="8288"/>
                    <a:pt x="6001" y="4954"/>
                    <a:pt x="0" y="192"/>
                  </a:cubicBezTo>
                  <a:cubicBezTo>
                    <a:pt x="2381" y="287"/>
                    <a:pt x="4667" y="192"/>
                    <a:pt x="7048" y="192"/>
                  </a:cubicBezTo>
                  <a:close/>
                </a:path>
              </a:pathLst>
            </a:custGeom>
            <a:solidFill>
              <a:srgbClr val="F9D03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815;p3"/>
            <p:cNvSpPr/>
            <p:nvPr/>
          </p:nvSpPr>
          <p:spPr>
            <a:xfrm>
              <a:off x="9228546" y="2057128"/>
              <a:ext cx="15320" cy="10454"/>
            </a:xfrm>
            <a:custGeom>
              <a:avLst/>
              <a:gdLst/>
              <a:ahLst/>
              <a:cxnLst/>
              <a:rect l="l" t="t" r="r" b="b"/>
              <a:pathLst>
                <a:path w="15320" h="10454" extrusionOk="0">
                  <a:moveTo>
                    <a:pt x="1224" y="0"/>
                  </a:moveTo>
                  <a:cubicBezTo>
                    <a:pt x="5129" y="1524"/>
                    <a:pt x="8463" y="4667"/>
                    <a:pt x="13035" y="4382"/>
                  </a:cubicBezTo>
                  <a:cubicBezTo>
                    <a:pt x="13797" y="5048"/>
                    <a:pt x="14559" y="5810"/>
                    <a:pt x="15321" y="6477"/>
                  </a:cubicBezTo>
                  <a:lnTo>
                    <a:pt x="14749" y="7049"/>
                  </a:lnTo>
                  <a:cubicBezTo>
                    <a:pt x="14082" y="7811"/>
                    <a:pt x="13416" y="8477"/>
                    <a:pt x="12654" y="9144"/>
                  </a:cubicBezTo>
                  <a:cubicBezTo>
                    <a:pt x="10368" y="10478"/>
                    <a:pt x="7986" y="11049"/>
                    <a:pt x="5510" y="9620"/>
                  </a:cubicBezTo>
                  <a:cubicBezTo>
                    <a:pt x="3414" y="8096"/>
                    <a:pt x="1414" y="6572"/>
                    <a:pt x="176" y="4286"/>
                  </a:cubicBezTo>
                  <a:cubicBezTo>
                    <a:pt x="-205" y="2572"/>
                    <a:pt x="-15" y="1143"/>
                    <a:pt x="1224" y="0"/>
                  </a:cubicBezTo>
                  <a:close/>
                </a:path>
              </a:pathLst>
            </a:custGeom>
            <a:solidFill>
              <a:srgbClr val="F9C60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816;p3"/>
            <p:cNvSpPr/>
            <p:nvPr/>
          </p:nvSpPr>
          <p:spPr>
            <a:xfrm>
              <a:off x="9247962" y="2161834"/>
              <a:ext cx="6858" cy="9022"/>
            </a:xfrm>
            <a:custGeom>
              <a:avLst/>
              <a:gdLst/>
              <a:ahLst/>
              <a:cxnLst/>
              <a:rect l="l" t="t" r="r" b="b"/>
              <a:pathLst>
                <a:path w="6858" h="9022" extrusionOk="0">
                  <a:moveTo>
                    <a:pt x="4477" y="164"/>
                  </a:moveTo>
                  <a:cubicBezTo>
                    <a:pt x="5239" y="164"/>
                    <a:pt x="6096" y="259"/>
                    <a:pt x="6858" y="259"/>
                  </a:cubicBezTo>
                  <a:cubicBezTo>
                    <a:pt x="6001" y="4260"/>
                    <a:pt x="4191" y="7594"/>
                    <a:pt x="0" y="9022"/>
                  </a:cubicBezTo>
                  <a:cubicBezTo>
                    <a:pt x="762" y="6832"/>
                    <a:pt x="1524" y="4736"/>
                    <a:pt x="2286" y="2545"/>
                  </a:cubicBezTo>
                  <a:cubicBezTo>
                    <a:pt x="1715" y="545"/>
                    <a:pt x="2286" y="-407"/>
                    <a:pt x="4477" y="164"/>
                  </a:cubicBezTo>
                  <a:close/>
                </a:path>
              </a:pathLst>
            </a:custGeom>
            <a:solidFill>
              <a:srgbClr val="FAC11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817;p3"/>
            <p:cNvSpPr/>
            <p:nvPr/>
          </p:nvSpPr>
          <p:spPr>
            <a:xfrm>
              <a:off x="9272876" y="2109262"/>
              <a:ext cx="36807" cy="33462"/>
            </a:xfrm>
            <a:custGeom>
              <a:avLst/>
              <a:gdLst/>
              <a:ahLst/>
              <a:cxnLst/>
              <a:rect l="l" t="t" r="r" b="b"/>
              <a:pathLst>
                <a:path w="36807" h="33462" extrusionOk="0">
                  <a:moveTo>
                    <a:pt x="25378" y="348"/>
                  </a:moveTo>
                  <a:cubicBezTo>
                    <a:pt x="27092" y="6063"/>
                    <a:pt x="34712" y="2063"/>
                    <a:pt x="36808" y="7206"/>
                  </a:cubicBezTo>
                  <a:cubicBezTo>
                    <a:pt x="36046" y="8730"/>
                    <a:pt x="35284" y="10254"/>
                    <a:pt x="34522" y="11778"/>
                  </a:cubicBezTo>
                  <a:cubicBezTo>
                    <a:pt x="32236" y="15017"/>
                    <a:pt x="29950" y="10159"/>
                    <a:pt x="27664" y="11778"/>
                  </a:cubicBezTo>
                  <a:cubicBezTo>
                    <a:pt x="24521" y="11111"/>
                    <a:pt x="24330" y="8159"/>
                    <a:pt x="22901" y="4635"/>
                  </a:cubicBezTo>
                  <a:cubicBezTo>
                    <a:pt x="19091" y="12064"/>
                    <a:pt x="12614" y="16731"/>
                    <a:pt x="14710" y="26256"/>
                  </a:cubicBezTo>
                  <a:cubicBezTo>
                    <a:pt x="16329" y="33591"/>
                    <a:pt x="10900" y="34638"/>
                    <a:pt x="4804" y="32448"/>
                  </a:cubicBezTo>
                  <a:cubicBezTo>
                    <a:pt x="3280" y="31686"/>
                    <a:pt x="1756" y="30924"/>
                    <a:pt x="232" y="30161"/>
                  </a:cubicBezTo>
                  <a:cubicBezTo>
                    <a:pt x="-721" y="27494"/>
                    <a:pt x="1470" y="26732"/>
                    <a:pt x="2994" y="25494"/>
                  </a:cubicBezTo>
                  <a:cubicBezTo>
                    <a:pt x="6709" y="23304"/>
                    <a:pt x="5185" y="19398"/>
                    <a:pt x="6137" y="16255"/>
                  </a:cubicBezTo>
                  <a:cubicBezTo>
                    <a:pt x="7566" y="13017"/>
                    <a:pt x="8995" y="9873"/>
                    <a:pt x="10805" y="6825"/>
                  </a:cubicBezTo>
                  <a:cubicBezTo>
                    <a:pt x="12424" y="4825"/>
                    <a:pt x="14234" y="3015"/>
                    <a:pt x="16329" y="1491"/>
                  </a:cubicBezTo>
                  <a:cubicBezTo>
                    <a:pt x="19282" y="348"/>
                    <a:pt x="22235" y="-509"/>
                    <a:pt x="25378" y="348"/>
                  </a:cubicBezTo>
                  <a:close/>
                </a:path>
              </a:pathLst>
            </a:custGeom>
            <a:solidFill>
              <a:srgbClr val="F9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818;p3"/>
            <p:cNvSpPr/>
            <p:nvPr/>
          </p:nvSpPr>
          <p:spPr>
            <a:xfrm>
              <a:off x="9303397" y="2131985"/>
              <a:ext cx="22764" cy="11318"/>
            </a:xfrm>
            <a:custGeom>
              <a:avLst/>
              <a:gdLst/>
              <a:ahLst/>
              <a:cxnLst/>
              <a:rect l="l" t="t" r="r" b="b"/>
              <a:pathLst>
                <a:path w="22764" h="11318" extrusionOk="0">
                  <a:moveTo>
                    <a:pt x="22765" y="104"/>
                  </a:moveTo>
                  <a:cubicBezTo>
                    <a:pt x="16002" y="4676"/>
                    <a:pt x="11144" y="13154"/>
                    <a:pt x="0" y="10963"/>
                  </a:cubicBezTo>
                  <a:cubicBezTo>
                    <a:pt x="5334" y="1057"/>
                    <a:pt x="13526" y="-467"/>
                    <a:pt x="22765" y="104"/>
                  </a:cubicBezTo>
                  <a:cubicBezTo>
                    <a:pt x="22670" y="104"/>
                    <a:pt x="22765" y="104"/>
                    <a:pt x="22765" y="104"/>
                  </a:cubicBezTo>
                  <a:close/>
                </a:path>
              </a:pathLst>
            </a:custGeom>
            <a:solidFill>
              <a:srgbClr val="FBC5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819;p3"/>
            <p:cNvSpPr/>
            <p:nvPr/>
          </p:nvSpPr>
          <p:spPr>
            <a:xfrm>
              <a:off x="9300540" y="2117062"/>
              <a:ext cx="12304" cy="8472"/>
            </a:xfrm>
            <a:custGeom>
              <a:avLst/>
              <a:gdLst/>
              <a:ahLst/>
              <a:cxnLst/>
              <a:rect l="l" t="t" r="r" b="b"/>
              <a:pathLst>
                <a:path w="12304" h="8472" extrusionOk="0">
                  <a:moveTo>
                    <a:pt x="0" y="3978"/>
                  </a:moveTo>
                  <a:cubicBezTo>
                    <a:pt x="2286" y="-6785"/>
                    <a:pt x="4572" y="8169"/>
                    <a:pt x="6858" y="3978"/>
                  </a:cubicBezTo>
                  <a:cubicBezTo>
                    <a:pt x="8858" y="4264"/>
                    <a:pt x="12097" y="3311"/>
                    <a:pt x="12287" y="5978"/>
                  </a:cubicBezTo>
                  <a:cubicBezTo>
                    <a:pt x="12573" y="9122"/>
                    <a:pt x="9334" y="8550"/>
                    <a:pt x="7334" y="8169"/>
                  </a:cubicBezTo>
                  <a:cubicBezTo>
                    <a:pt x="4572" y="7693"/>
                    <a:pt x="1810" y="6550"/>
                    <a:pt x="0" y="3978"/>
                  </a:cubicBezTo>
                  <a:close/>
                </a:path>
              </a:pathLst>
            </a:custGeom>
            <a:solidFill>
              <a:srgbClr val="FB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820;p3"/>
            <p:cNvSpPr/>
            <p:nvPr/>
          </p:nvSpPr>
          <p:spPr>
            <a:xfrm>
              <a:off x="9290777" y="2125833"/>
              <a:ext cx="8334" cy="6024"/>
            </a:xfrm>
            <a:custGeom>
              <a:avLst/>
              <a:gdLst/>
              <a:ahLst/>
              <a:cxnLst/>
              <a:rect l="l" t="t" r="r" b="b"/>
              <a:pathLst>
                <a:path w="8334" h="6024" extrusionOk="0">
                  <a:moveTo>
                    <a:pt x="8334" y="2732"/>
                  </a:moveTo>
                  <a:cubicBezTo>
                    <a:pt x="8334" y="4542"/>
                    <a:pt x="7382" y="5780"/>
                    <a:pt x="5858" y="5971"/>
                  </a:cubicBezTo>
                  <a:cubicBezTo>
                    <a:pt x="3476" y="6257"/>
                    <a:pt x="1095" y="5399"/>
                    <a:pt x="143" y="3209"/>
                  </a:cubicBezTo>
                  <a:cubicBezTo>
                    <a:pt x="-524" y="1685"/>
                    <a:pt x="1286" y="542"/>
                    <a:pt x="2714" y="256"/>
                  </a:cubicBezTo>
                  <a:cubicBezTo>
                    <a:pt x="5096" y="-411"/>
                    <a:pt x="7286" y="161"/>
                    <a:pt x="8334" y="2732"/>
                  </a:cubicBezTo>
                  <a:close/>
                </a:path>
              </a:pathLst>
            </a:custGeom>
            <a:solidFill>
              <a:srgbClr val="FDDB2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821;p3"/>
            <p:cNvSpPr/>
            <p:nvPr/>
          </p:nvSpPr>
          <p:spPr>
            <a:xfrm>
              <a:off x="9207597" y="2110237"/>
              <a:ext cx="74261" cy="54142"/>
            </a:xfrm>
            <a:custGeom>
              <a:avLst/>
              <a:gdLst/>
              <a:ahLst/>
              <a:cxnLst/>
              <a:rect l="l" t="t" r="r" b="b"/>
              <a:pathLst>
                <a:path w="74261" h="54142" extrusionOk="0">
                  <a:moveTo>
                    <a:pt x="72369" y="15376"/>
                  </a:moveTo>
                  <a:cubicBezTo>
                    <a:pt x="72750" y="19376"/>
                    <a:pt x="77608" y="24329"/>
                    <a:pt x="70083" y="26806"/>
                  </a:cubicBezTo>
                  <a:cubicBezTo>
                    <a:pt x="62844" y="26329"/>
                    <a:pt x="56177" y="16804"/>
                    <a:pt x="48366" y="25282"/>
                  </a:cubicBezTo>
                  <a:cubicBezTo>
                    <a:pt x="47604" y="25853"/>
                    <a:pt x="47890" y="26139"/>
                    <a:pt x="48747" y="25472"/>
                  </a:cubicBezTo>
                  <a:cubicBezTo>
                    <a:pt x="49890" y="24520"/>
                    <a:pt x="47509" y="24615"/>
                    <a:pt x="49128" y="24520"/>
                  </a:cubicBezTo>
                  <a:cubicBezTo>
                    <a:pt x="55891" y="22043"/>
                    <a:pt x="60939" y="22329"/>
                    <a:pt x="60939" y="31282"/>
                  </a:cubicBezTo>
                  <a:cubicBezTo>
                    <a:pt x="56462" y="38998"/>
                    <a:pt x="46461" y="41188"/>
                    <a:pt x="42651" y="49570"/>
                  </a:cubicBezTo>
                  <a:cubicBezTo>
                    <a:pt x="40937" y="51952"/>
                    <a:pt x="37793" y="52142"/>
                    <a:pt x="35793" y="54142"/>
                  </a:cubicBezTo>
                  <a:cubicBezTo>
                    <a:pt x="27030" y="49094"/>
                    <a:pt x="27792" y="43951"/>
                    <a:pt x="38555" y="35759"/>
                  </a:cubicBezTo>
                  <a:cubicBezTo>
                    <a:pt x="29221" y="35950"/>
                    <a:pt x="29221" y="35950"/>
                    <a:pt x="22077" y="44998"/>
                  </a:cubicBezTo>
                  <a:cubicBezTo>
                    <a:pt x="20172" y="47094"/>
                    <a:pt x="17696" y="47761"/>
                    <a:pt x="15029" y="48046"/>
                  </a:cubicBezTo>
                  <a:cubicBezTo>
                    <a:pt x="11885" y="48427"/>
                    <a:pt x="8742" y="48332"/>
                    <a:pt x="6932" y="45570"/>
                  </a:cubicBezTo>
                  <a:cubicBezTo>
                    <a:pt x="4361" y="41855"/>
                    <a:pt x="8552" y="40617"/>
                    <a:pt x="10076" y="38331"/>
                  </a:cubicBezTo>
                  <a:cubicBezTo>
                    <a:pt x="11695" y="35950"/>
                    <a:pt x="13790" y="34235"/>
                    <a:pt x="16267" y="32330"/>
                  </a:cubicBezTo>
                  <a:cubicBezTo>
                    <a:pt x="10647" y="33949"/>
                    <a:pt x="8552" y="42522"/>
                    <a:pt x="2075" y="40045"/>
                  </a:cubicBezTo>
                  <a:cubicBezTo>
                    <a:pt x="-1831" y="38617"/>
                    <a:pt x="1122" y="33187"/>
                    <a:pt x="360" y="29663"/>
                  </a:cubicBezTo>
                  <a:cubicBezTo>
                    <a:pt x="455" y="28615"/>
                    <a:pt x="646" y="27568"/>
                    <a:pt x="1122" y="26615"/>
                  </a:cubicBezTo>
                  <a:cubicBezTo>
                    <a:pt x="2741" y="23758"/>
                    <a:pt x="6837" y="22424"/>
                    <a:pt x="6170" y="18233"/>
                  </a:cubicBezTo>
                  <a:cubicBezTo>
                    <a:pt x="5694" y="16328"/>
                    <a:pt x="4932" y="14518"/>
                    <a:pt x="5599" y="12518"/>
                  </a:cubicBezTo>
                  <a:cubicBezTo>
                    <a:pt x="6837" y="10613"/>
                    <a:pt x="8456" y="9661"/>
                    <a:pt x="10742" y="9756"/>
                  </a:cubicBezTo>
                  <a:cubicBezTo>
                    <a:pt x="12838" y="10232"/>
                    <a:pt x="14648" y="11185"/>
                    <a:pt x="15886" y="12994"/>
                  </a:cubicBezTo>
                  <a:cubicBezTo>
                    <a:pt x="14362" y="20614"/>
                    <a:pt x="20934" y="17281"/>
                    <a:pt x="23792" y="18805"/>
                  </a:cubicBezTo>
                  <a:cubicBezTo>
                    <a:pt x="25887" y="20519"/>
                    <a:pt x="24268" y="23281"/>
                    <a:pt x="25697" y="25091"/>
                  </a:cubicBezTo>
                  <a:cubicBezTo>
                    <a:pt x="26649" y="25948"/>
                    <a:pt x="27697" y="27853"/>
                    <a:pt x="29030" y="26234"/>
                  </a:cubicBezTo>
                  <a:cubicBezTo>
                    <a:pt x="29888" y="25186"/>
                    <a:pt x="28459" y="23662"/>
                    <a:pt x="28078" y="22329"/>
                  </a:cubicBezTo>
                  <a:cubicBezTo>
                    <a:pt x="27887" y="21376"/>
                    <a:pt x="27887" y="20329"/>
                    <a:pt x="28173" y="19376"/>
                  </a:cubicBezTo>
                  <a:cubicBezTo>
                    <a:pt x="29792" y="14804"/>
                    <a:pt x="36460" y="14995"/>
                    <a:pt x="37222" y="9565"/>
                  </a:cubicBezTo>
                  <a:cubicBezTo>
                    <a:pt x="37508" y="8613"/>
                    <a:pt x="37984" y="7851"/>
                    <a:pt x="38746" y="7184"/>
                  </a:cubicBezTo>
                  <a:cubicBezTo>
                    <a:pt x="41318" y="5660"/>
                    <a:pt x="44270" y="5184"/>
                    <a:pt x="47033" y="4231"/>
                  </a:cubicBezTo>
                  <a:cubicBezTo>
                    <a:pt x="51700" y="5184"/>
                    <a:pt x="53986" y="-531"/>
                    <a:pt x="58653" y="40"/>
                  </a:cubicBezTo>
                  <a:cubicBezTo>
                    <a:pt x="61701" y="802"/>
                    <a:pt x="64654" y="1660"/>
                    <a:pt x="66273" y="4612"/>
                  </a:cubicBezTo>
                  <a:cubicBezTo>
                    <a:pt x="66083" y="9756"/>
                    <a:pt x="73036" y="10423"/>
                    <a:pt x="72369" y="15376"/>
                  </a:cubicBezTo>
                  <a:close/>
                </a:path>
              </a:pathLst>
            </a:custGeom>
            <a:solidFill>
              <a:srgbClr val="F9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822;p3"/>
            <p:cNvSpPr/>
            <p:nvPr/>
          </p:nvSpPr>
          <p:spPr>
            <a:xfrm>
              <a:off x="9200147" y="2139329"/>
              <a:ext cx="30384" cy="44897"/>
            </a:xfrm>
            <a:custGeom>
              <a:avLst/>
              <a:gdLst/>
              <a:ahLst/>
              <a:cxnLst/>
              <a:rect l="l" t="t" r="r" b="b"/>
              <a:pathLst>
                <a:path w="30384" h="44897" extrusionOk="0">
                  <a:moveTo>
                    <a:pt x="9049" y="0"/>
                  </a:moveTo>
                  <a:cubicBezTo>
                    <a:pt x="13811" y="2572"/>
                    <a:pt x="8572" y="6763"/>
                    <a:pt x="10382" y="9906"/>
                  </a:cubicBezTo>
                  <a:cubicBezTo>
                    <a:pt x="22193" y="1714"/>
                    <a:pt x="22193" y="1714"/>
                    <a:pt x="30385" y="5143"/>
                  </a:cubicBezTo>
                  <a:cubicBezTo>
                    <a:pt x="21717" y="3524"/>
                    <a:pt x="20669" y="11906"/>
                    <a:pt x="15526" y="15240"/>
                  </a:cubicBezTo>
                  <a:cubicBezTo>
                    <a:pt x="20098" y="19050"/>
                    <a:pt x="24955" y="14573"/>
                    <a:pt x="29527" y="15907"/>
                  </a:cubicBezTo>
                  <a:cubicBezTo>
                    <a:pt x="29527" y="17431"/>
                    <a:pt x="29527" y="18955"/>
                    <a:pt x="29527" y="20479"/>
                  </a:cubicBezTo>
                  <a:cubicBezTo>
                    <a:pt x="28575" y="26003"/>
                    <a:pt x="18574" y="24194"/>
                    <a:pt x="20383" y="31909"/>
                  </a:cubicBezTo>
                  <a:cubicBezTo>
                    <a:pt x="23051" y="34481"/>
                    <a:pt x="18002" y="38957"/>
                    <a:pt x="22670" y="41053"/>
                  </a:cubicBezTo>
                  <a:cubicBezTo>
                    <a:pt x="22955" y="45529"/>
                    <a:pt x="19812" y="44863"/>
                    <a:pt x="17050" y="44863"/>
                  </a:cubicBezTo>
                  <a:cubicBezTo>
                    <a:pt x="8572" y="42005"/>
                    <a:pt x="10096" y="33242"/>
                    <a:pt x="6667" y="27337"/>
                  </a:cubicBezTo>
                  <a:cubicBezTo>
                    <a:pt x="4286" y="19812"/>
                    <a:pt x="6858" y="10763"/>
                    <a:pt x="0" y="4477"/>
                  </a:cubicBezTo>
                  <a:cubicBezTo>
                    <a:pt x="667" y="3810"/>
                    <a:pt x="1429" y="3143"/>
                    <a:pt x="2191" y="2572"/>
                  </a:cubicBezTo>
                  <a:cubicBezTo>
                    <a:pt x="4477" y="1429"/>
                    <a:pt x="6572" y="95"/>
                    <a:pt x="9049" y="0"/>
                  </a:cubicBezTo>
                  <a:close/>
                </a:path>
              </a:pathLst>
            </a:custGeom>
            <a:solidFill>
              <a:srgbClr val="FBC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823;p3"/>
            <p:cNvSpPr/>
            <p:nvPr/>
          </p:nvSpPr>
          <p:spPr>
            <a:xfrm>
              <a:off x="9215780" y="2179955"/>
              <a:ext cx="17254" cy="16428"/>
            </a:xfrm>
            <a:custGeom>
              <a:avLst/>
              <a:gdLst/>
              <a:ahLst/>
              <a:cxnLst/>
              <a:rect l="l" t="t" r="r" b="b"/>
              <a:pathLst>
                <a:path w="17254" h="16428" extrusionOk="0">
                  <a:moveTo>
                    <a:pt x="273" y="2713"/>
                  </a:moveTo>
                  <a:cubicBezTo>
                    <a:pt x="2749" y="2617"/>
                    <a:pt x="5512" y="3094"/>
                    <a:pt x="7131" y="427"/>
                  </a:cubicBezTo>
                  <a:cubicBezTo>
                    <a:pt x="9798" y="2713"/>
                    <a:pt x="17132" y="-4336"/>
                    <a:pt x="16275" y="4999"/>
                  </a:cubicBezTo>
                  <a:cubicBezTo>
                    <a:pt x="19418" y="8999"/>
                    <a:pt x="13989" y="10904"/>
                    <a:pt x="13989" y="14143"/>
                  </a:cubicBezTo>
                  <a:cubicBezTo>
                    <a:pt x="13227" y="14905"/>
                    <a:pt x="12465" y="15667"/>
                    <a:pt x="11703" y="16429"/>
                  </a:cubicBezTo>
                  <a:cubicBezTo>
                    <a:pt x="8655" y="14905"/>
                    <a:pt x="5035" y="13952"/>
                    <a:pt x="3130" y="10618"/>
                  </a:cubicBezTo>
                  <a:cubicBezTo>
                    <a:pt x="2368" y="7951"/>
                    <a:pt x="-965" y="6142"/>
                    <a:pt x="273" y="2713"/>
                  </a:cubicBezTo>
                  <a:close/>
                </a:path>
              </a:pathLst>
            </a:custGeom>
            <a:solidFill>
              <a:srgbClr val="FDC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824;p3"/>
            <p:cNvSpPr/>
            <p:nvPr/>
          </p:nvSpPr>
          <p:spPr>
            <a:xfrm>
              <a:off x="9218106" y="2159807"/>
              <a:ext cx="11725" cy="11429"/>
            </a:xfrm>
            <a:custGeom>
              <a:avLst/>
              <a:gdLst/>
              <a:ahLst/>
              <a:cxnLst/>
              <a:rect l="l" t="t" r="r" b="b"/>
              <a:pathLst>
                <a:path w="11725" h="11429" extrusionOk="0">
                  <a:moveTo>
                    <a:pt x="2519" y="11430"/>
                  </a:moveTo>
                  <a:cubicBezTo>
                    <a:pt x="-3006" y="7334"/>
                    <a:pt x="1947" y="4667"/>
                    <a:pt x="4233" y="2477"/>
                  </a:cubicBezTo>
                  <a:cubicBezTo>
                    <a:pt x="5948" y="857"/>
                    <a:pt x="9091" y="762"/>
                    <a:pt x="11568" y="0"/>
                  </a:cubicBezTo>
                  <a:cubicBezTo>
                    <a:pt x="12044" y="4477"/>
                    <a:pt x="12044" y="4477"/>
                    <a:pt x="2519" y="11430"/>
                  </a:cubicBezTo>
                  <a:close/>
                </a:path>
              </a:pathLst>
            </a:custGeom>
            <a:solidFill>
              <a:srgbClr val="F7BE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825;p3"/>
            <p:cNvSpPr/>
            <p:nvPr/>
          </p:nvSpPr>
          <p:spPr>
            <a:xfrm>
              <a:off x="9243485" y="2159807"/>
              <a:ext cx="8953" cy="5622"/>
            </a:xfrm>
            <a:custGeom>
              <a:avLst/>
              <a:gdLst/>
              <a:ahLst/>
              <a:cxnLst/>
              <a:rect l="l" t="t" r="r" b="b"/>
              <a:pathLst>
                <a:path w="8953" h="5622" extrusionOk="0">
                  <a:moveTo>
                    <a:pt x="0" y="4572"/>
                  </a:moveTo>
                  <a:cubicBezTo>
                    <a:pt x="191" y="-95"/>
                    <a:pt x="3524" y="0"/>
                    <a:pt x="6858" y="0"/>
                  </a:cubicBezTo>
                  <a:cubicBezTo>
                    <a:pt x="7525" y="762"/>
                    <a:pt x="8287" y="1429"/>
                    <a:pt x="8954" y="2191"/>
                  </a:cubicBezTo>
                  <a:cubicBezTo>
                    <a:pt x="8192" y="2953"/>
                    <a:pt x="7525" y="3810"/>
                    <a:pt x="6763" y="4572"/>
                  </a:cubicBezTo>
                  <a:cubicBezTo>
                    <a:pt x="4477" y="3905"/>
                    <a:pt x="2286" y="7239"/>
                    <a:pt x="0" y="4572"/>
                  </a:cubicBezTo>
                  <a:close/>
                </a:path>
              </a:pathLst>
            </a:custGeom>
            <a:solidFill>
              <a:srgbClr val="F6B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826;p3"/>
            <p:cNvSpPr/>
            <p:nvPr/>
          </p:nvSpPr>
          <p:spPr>
            <a:xfrm>
              <a:off x="9228208" y="2184953"/>
              <a:ext cx="8419" cy="9143"/>
            </a:xfrm>
            <a:custGeom>
              <a:avLst/>
              <a:gdLst/>
              <a:ahLst/>
              <a:cxnLst/>
              <a:rect l="l" t="t" r="r" b="b"/>
              <a:pathLst>
                <a:path w="8419" h="9143" extrusionOk="0">
                  <a:moveTo>
                    <a:pt x="1561" y="9144"/>
                  </a:moveTo>
                  <a:cubicBezTo>
                    <a:pt x="-3201" y="4667"/>
                    <a:pt x="4514" y="3429"/>
                    <a:pt x="3847" y="0"/>
                  </a:cubicBezTo>
                  <a:cubicBezTo>
                    <a:pt x="5371" y="0"/>
                    <a:pt x="6895" y="0"/>
                    <a:pt x="8419" y="0"/>
                  </a:cubicBezTo>
                  <a:cubicBezTo>
                    <a:pt x="6514" y="3334"/>
                    <a:pt x="5657" y="7430"/>
                    <a:pt x="1561" y="9144"/>
                  </a:cubicBezTo>
                  <a:close/>
                </a:path>
              </a:pathLst>
            </a:custGeom>
            <a:solidFill>
              <a:srgbClr val="FA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827;p3"/>
            <p:cNvSpPr/>
            <p:nvPr/>
          </p:nvSpPr>
          <p:spPr>
            <a:xfrm>
              <a:off x="9194396" y="2058124"/>
              <a:ext cx="47627" cy="49866"/>
            </a:xfrm>
            <a:custGeom>
              <a:avLst/>
              <a:gdLst/>
              <a:ahLst/>
              <a:cxnLst/>
              <a:rect l="l" t="t" r="r" b="b"/>
              <a:pathLst>
                <a:path w="47627" h="49866" extrusionOk="0">
                  <a:moveTo>
                    <a:pt x="1179" y="17196"/>
                  </a:moveTo>
                  <a:cubicBezTo>
                    <a:pt x="-345" y="16434"/>
                    <a:pt x="-440" y="15672"/>
                    <a:pt x="1179" y="14910"/>
                  </a:cubicBezTo>
                  <a:cubicBezTo>
                    <a:pt x="3751" y="12529"/>
                    <a:pt x="4513" y="8814"/>
                    <a:pt x="7370" y="6528"/>
                  </a:cubicBezTo>
                  <a:cubicBezTo>
                    <a:pt x="9370" y="4814"/>
                    <a:pt x="11752" y="3766"/>
                    <a:pt x="14514" y="4242"/>
                  </a:cubicBezTo>
                  <a:cubicBezTo>
                    <a:pt x="17943" y="9576"/>
                    <a:pt x="20038" y="8433"/>
                    <a:pt x="21181" y="2813"/>
                  </a:cubicBezTo>
                  <a:cubicBezTo>
                    <a:pt x="22896" y="527"/>
                    <a:pt x="24991" y="-616"/>
                    <a:pt x="27849" y="337"/>
                  </a:cubicBezTo>
                  <a:cubicBezTo>
                    <a:pt x="30135" y="2242"/>
                    <a:pt x="28516" y="5004"/>
                    <a:pt x="29468" y="7100"/>
                  </a:cubicBezTo>
                  <a:cubicBezTo>
                    <a:pt x="28992" y="11005"/>
                    <a:pt x="26230" y="13481"/>
                    <a:pt x="22324" y="16910"/>
                  </a:cubicBezTo>
                  <a:cubicBezTo>
                    <a:pt x="28135" y="15958"/>
                    <a:pt x="27754" y="8719"/>
                    <a:pt x="32992" y="9767"/>
                  </a:cubicBezTo>
                  <a:cubicBezTo>
                    <a:pt x="35183" y="11195"/>
                    <a:pt x="36040" y="13767"/>
                    <a:pt x="38041" y="15291"/>
                  </a:cubicBezTo>
                  <a:cubicBezTo>
                    <a:pt x="43470" y="17958"/>
                    <a:pt x="43375" y="24435"/>
                    <a:pt x="47089" y="28626"/>
                  </a:cubicBezTo>
                  <a:cubicBezTo>
                    <a:pt x="49756" y="31674"/>
                    <a:pt x="41755" y="33103"/>
                    <a:pt x="39469" y="36151"/>
                  </a:cubicBezTo>
                  <a:cubicBezTo>
                    <a:pt x="38326" y="37199"/>
                    <a:pt x="37088" y="38151"/>
                    <a:pt x="35755" y="38818"/>
                  </a:cubicBezTo>
                  <a:cubicBezTo>
                    <a:pt x="34326" y="39389"/>
                    <a:pt x="32802" y="39485"/>
                    <a:pt x="31278" y="39199"/>
                  </a:cubicBezTo>
                  <a:cubicBezTo>
                    <a:pt x="29373" y="38723"/>
                    <a:pt x="27658" y="37770"/>
                    <a:pt x="26230" y="36437"/>
                  </a:cubicBezTo>
                  <a:cubicBezTo>
                    <a:pt x="22896" y="32722"/>
                    <a:pt x="22134" y="37389"/>
                    <a:pt x="20324" y="38246"/>
                  </a:cubicBezTo>
                  <a:cubicBezTo>
                    <a:pt x="14704" y="40342"/>
                    <a:pt x="22705" y="43199"/>
                    <a:pt x="19943" y="45485"/>
                  </a:cubicBezTo>
                  <a:cubicBezTo>
                    <a:pt x="13180" y="54058"/>
                    <a:pt x="9085" y="48343"/>
                    <a:pt x="4894" y="42818"/>
                  </a:cubicBezTo>
                  <a:cubicBezTo>
                    <a:pt x="6132" y="37294"/>
                    <a:pt x="3655" y="33008"/>
                    <a:pt x="322" y="28912"/>
                  </a:cubicBezTo>
                  <a:cubicBezTo>
                    <a:pt x="131" y="25007"/>
                    <a:pt x="3274" y="21292"/>
                    <a:pt x="1179" y="17196"/>
                  </a:cubicBezTo>
                  <a:close/>
                </a:path>
              </a:pathLst>
            </a:custGeom>
            <a:solidFill>
              <a:srgbClr val="FCC7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828;p3"/>
            <p:cNvSpPr/>
            <p:nvPr/>
          </p:nvSpPr>
          <p:spPr>
            <a:xfrm>
              <a:off x="9194395" y="2038464"/>
              <a:ext cx="19842" cy="17521"/>
            </a:xfrm>
            <a:custGeom>
              <a:avLst/>
              <a:gdLst/>
              <a:ahLst/>
              <a:cxnLst/>
              <a:rect l="l" t="t" r="r" b="b"/>
              <a:pathLst>
                <a:path w="19842" h="17521" extrusionOk="0">
                  <a:moveTo>
                    <a:pt x="19372" y="376"/>
                  </a:moveTo>
                  <a:cubicBezTo>
                    <a:pt x="19372" y="1138"/>
                    <a:pt x="19372" y="1900"/>
                    <a:pt x="19467" y="2662"/>
                  </a:cubicBezTo>
                  <a:cubicBezTo>
                    <a:pt x="22039" y="15616"/>
                    <a:pt x="10799" y="14187"/>
                    <a:pt x="4037" y="17521"/>
                  </a:cubicBezTo>
                  <a:cubicBezTo>
                    <a:pt x="2227" y="17140"/>
                    <a:pt x="608" y="16569"/>
                    <a:pt x="1274" y="14092"/>
                  </a:cubicBezTo>
                  <a:cubicBezTo>
                    <a:pt x="5942" y="11997"/>
                    <a:pt x="-5393" y="5996"/>
                    <a:pt x="3560" y="4853"/>
                  </a:cubicBezTo>
                  <a:cubicBezTo>
                    <a:pt x="8132" y="1424"/>
                    <a:pt x="13276" y="-957"/>
                    <a:pt x="19372" y="376"/>
                  </a:cubicBezTo>
                  <a:close/>
                </a:path>
              </a:pathLst>
            </a:custGeom>
            <a:solidFill>
              <a:srgbClr val="F8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829;p3"/>
            <p:cNvSpPr/>
            <p:nvPr/>
          </p:nvSpPr>
          <p:spPr>
            <a:xfrm>
              <a:off x="9197860" y="2041126"/>
              <a:ext cx="25241" cy="19392"/>
            </a:xfrm>
            <a:custGeom>
              <a:avLst/>
              <a:gdLst/>
              <a:ahLst/>
              <a:cxnLst/>
              <a:rect l="l" t="t" r="r" b="b"/>
              <a:pathLst>
                <a:path w="25241" h="19392" extrusionOk="0">
                  <a:moveTo>
                    <a:pt x="0" y="13716"/>
                  </a:moveTo>
                  <a:cubicBezTo>
                    <a:pt x="5239" y="9049"/>
                    <a:pt x="15049" y="9716"/>
                    <a:pt x="16002" y="0"/>
                  </a:cubicBezTo>
                  <a:cubicBezTo>
                    <a:pt x="16764" y="0"/>
                    <a:pt x="17526" y="95"/>
                    <a:pt x="18288" y="95"/>
                  </a:cubicBezTo>
                  <a:cubicBezTo>
                    <a:pt x="18860" y="4953"/>
                    <a:pt x="22003" y="8096"/>
                    <a:pt x="25146" y="11430"/>
                  </a:cubicBezTo>
                  <a:cubicBezTo>
                    <a:pt x="25146" y="12192"/>
                    <a:pt x="25146" y="12954"/>
                    <a:pt x="25241" y="13716"/>
                  </a:cubicBezTo>
                  <a:cubicBezTo>
                    <a:pt x="22384" y="16574"/>
                    <a:pt x="18383" y="17336"/>
                    <a:pt x="14954" y="19145"/>
                  </a:cubicBezTo>
                  <a:cubicBezTo>
                    <a:pt x="14002" y="19431"/>
                    <a:pt x="13049" y="19431"/>
                    <a:pt x="12002" y="19336"/>
                  </a:cubicBezTo>
                  <a:cubicBezTo>
                    <a:pt x="11049" y="19050"/>
                    <a:pt x="10097" y="18764"/>
                    <a:pt x="9239" y="18383"/>
                  </a:cubicBezTo>
                  <a:cubicBezTo>
                    <a:pt x="6096" y="16669"/>
                    <a:pt x="667" y="19907"/>
                    <a:pt x="0" y="13716"/>
                  </a:cubicBezTo>
                  <a:close/>
                </a:path>
              </a:pathLst>
            </a:custGeom>
            <a:solidFill>
              <a:srgbClr val="F8B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830;p3"/>
            <p:cNvSpPr/>
            <p:nvPr/>
          </p:nvSpPr>
          <p:spPr>
            <a:xfrm>
              <a:off x="9193267" y="2052556"/>
              <a:ext cx="16023" cy="20478"/>
            </a:xfrm>
            <a:custGeom>
              <a:avLst/>
              <a:gdLst/>
              <a:ahLst/>
              <a:cxnLst/>
              <a:rect l="l" t="t" r="r" b="b"/>
              <a:pathLst>
                <a:path w="16023" h="20478" extrusionOk="0">
                  <a:moveTo>
                    <a:pt x="4594" y="2286"/>
                  </a:moveTo>
                  <a:cubicBezTo>
                    <a:pt x="7451" y="7811"/>
                    <a:pt x="12976" y="-95"/>
                    <a:pt x="16024" y="4572"/>
                  </a:cubicBezTo>
                  <a:cubicBezTo>
                    <a:pt x="14785" y="8382"/>
                    <a:pt x="10309" y="9811"/>
                    <a:pt x="9166" y="13716"/>
                  </a:cubicBezTo>
                  <a:cubicBezTo>
                    <a:pt x="7451" y="16574"/>
                    <a:pt x="6784" y="20479"/>
                    <a:pt x="2308" y="20479"/>
                  </a:cubicBezTo>
                  <a:cubicBezTo>
                    <a:pt x="4117" y="13621"/>
                    <a:pt x="-3693" y="6858"/>
                    <a:pt x="2308" y="0"/>
                  </a:cubicBezTo>
                  <a:cubicBezTo>
                    <a:pt x="3070" y="762"/>
                    <a:pt x="3832" y="1524"/>
                    <a:pt x="4594" y="2286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831;p3"/>
            <p:cNvSpPr/>
            <p:nvPr/>
          </p:nvSpPr>
          <p:spPr>
            <a:xfrm>
              <a:off x="9196632" y="2032718"/>
              <a:ext cx="17135" cy="10853"/>
            </a:xfrm>
            <a:custGeom>
              <a:avLst/>
              <a:gdLst/>
              <a:ahLst/>
              <a:cxnLst/>
              <a:rect l="l" t="t" r="r" b="b"/>
              <a:pathLst>
                <a:path w="17135" h="10853" extrusionOk="0">
                  <a:moveTo>
                    <a:pt x="17135" y="6122"/>
                  </a:moveTo>
                  <a:cubicBezTo>
                    <a:pt x="12087" y="8789"/>
                    <a:pt x="7134" y="11551"/>
                    <a:pt x="1133" y="10694"/>
                  </a:cubicBezTo>
                  <a:cubicBezTo>
                    <a:pt x="-2582" y="3550"/>
                    <a:pt x="3705" y="2979"/>
                    <a:pt x="7515" y="1074"/>
                  </a:cubicBezTo>
                  <a:cubicBezTo>
                    <a:pt x="12849" y="-1498"/>
                    <a:pt x="15897" y="693"/>
                    <a:pt x="17135" y="6122"/>
                  </a:cubicBezTo>
                  <a:close/>
                </a:path>
              </a:pathLst>
            </a:custGeom>
            <a:solidFill>
              <a:srgbClr val="FCC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832;p3"/>
            <p:cNvSpPr/>
            <p:nvPr/>
          </p:nvSpPr>
          <p:spPr>
            <a:xfrm>
              <a:off x="9214564" y="2041221"/>
              <a:ext cx="8347" cy="11334"/>
            </a:xfrm>
            <a:custGeom>
              <a:avLst/>
              <a:gdLst/>
              <a:ahLst/>
              <a:cxnLst/>
              <a:rect l="l" t="t" r="r" b="b"/>
              <a:pathLst>
                <a:path w="8347" h="11334" extrusionOk="0">
                  <a:moveTo>
                    <a:pt x="8348" y="11335"/>
                  </a:moveTo>
                  <a:cubicBezTo>
                    <a:pt x="3299" y="9239"/>
                    <a:pt x="-2892" y="7811"/>
                    <a:pt x="1490" y="0"/>
                  </a:cubicBezTo>
                  <a:cubicBezTo>
                    <a:pt x="2918" y="1524"/>
                    <a:pt x="4442" y="3048"/>
                    <a:pt x="5871" y="4572"/>
                  </a:cubicBezTo>
                  <a:cubicBezTo>
                    <a:pt x="6728" y="6858"/>
                    <a:pt x="7586" y="9049"/>
                    <a:pt x="8348" y="11335"/>
                  </a:cubicBezTo>
                  <a:close/>
                </a:path>
              </a:pathLst>
            </a:custGeom>
            <a:solidFill>
              <a:srgbClr val="F8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833;p3"/>
            <p:cNvSpPr/>
            <p:nvPr/>
          </p:nvSpPr>
          <p:spPr>
            <a:xfrm>
              <a:off x="9191002" y="2075321"/>
              <a:ext cx="7743" cy="12358"/>
            </a:xfrm>
            <a:custGeom>
              <a:avLst/>
              <a:gdLst/>
              <a:ahLst/>
              <a:cxnLst/>
              <a:rect l="l" t="t" r="r" b="b"/>
              <a:pathLst>
                <a:path w="7743" h="12358" extrusionOk="0">
                  <a:moveTo>
                    <a:pt x="4572" y="0"/>
                  </a:moveTo>
                  <a:cubicBezTo>
                    <a:pt x="10192" y="3810"/>
                    <a:pt x="7144" y="7620"/>
                    <a:pt x="4572" y="11430"/>
                  </a:cubicBezTo>
                  <a:cubicBezTo>
                    <a:pt x="3048" y="12668"/>
                    <a:pt x="1524" y="12668"/>
                    <a:pt x="0" y="11430"/>
                  </a:cubicBezTo>
                  <a:cubicBezTo>
                    <a:pt x="0" y="10763"/>
                    <a:pt x="95" y="10001"/>
                    <a:pt x="286" y="9335"/>
                  </a:cubicBezTo>
                  <a:cubicBezTo>
                    <a:pt x="1715" y="6286"/>
                    <a:pt x="3143" y="3143"/>
                    <a:pt x="4572" y="0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834;p3"/>
            <p:cNvSpPr/>
            <p:nvPr/>
          </p:nvSpPr>
          <p:spPr>
            <a:xfrm>
              <a:off x="9172048" y="2100466"/>
              <a:ext cx="45261" cy="43433"/>
            </a:xfrm>
            <a:custGeom>
              <a:avLst/>
              <a:gdLst/>
              <a:ahLst/>
              <a:cxnLst/>
              <a:rect l="l" t="t" r="r" b="b"/>
              <a:pathLst>
                <a:path w="45261" h="43433" extrusionOk="0">
                  <a:moveTo>
                    <a:pt x="28004" y="0"/>
                  </a:moveTo>
                  <a:cubicBezTo>
                    <a:pt x="32385" y="2000"/>
                    <a:pt x="35814" y="9430"/>
                    <a:pt x="41719" y="2286"/>
                  </a:cubicBezTo>
                  <a:cubicBezTo>
                    <a:pt x="42672" y="1619"/>
                    <a:pt x="43625" y="1619"/>
                    <a:pt x="44577" y="2381"/>
                  </a:cubicBezTo>
                  <a:cubicBezTo>
                    <a:pt x="45053" y="3334"/>
                    <a:pt x="45339" y="4382"/>
                    <a:pt x="45244" y="5525"/>
                  </a:cubicBezTo>
                  <a:cubicBezTo>
                    <a:pt x="44291" y="9049"/>
                    <a:pt x="41529" y="10668"/>
                    <a:pt x="38481" y="11811"/>
                  </a:cubicBezTo>
                  <a:cubicBezTo>
                    <a:pt x="30194" y="13430"/>
                    <a:pt x="38100" y="16383"/>
                    <a:pt x="38005" y="18669"/>
                  </a:cubicBezTo>
                  <a:cubicBezTo>
                    <a:pt x="38481" y="20764"/>
                    <a:pt x="40195" y="21717"/>
                    <a:pt x="41815" y="22955"/>
                  </a:cubicBezTo>
                  <a:cubicBezTo>
                    <a:pt x="42577" y="24479"/>
                    <a:pt x="43339" y="26003"/>
                    <a:pt x="44101" y="27432"/>
                  </a:cubicBezTo>
                  <a:cubicBezTo>
                    <a:pt x="45053" y="31718"/>
                    <a:pt x="41148" y="31909"/>
                    <a:pt x="39053" y="33623"/>
                  </a:cubicBezTo>
                  <a:cubicBezTo>
                    <a:pt x="36386" y="34481"/>
                    <a:pt x="33909" y="35528"/>
                    <a:pt x="33147" y="38672"/>
                  </a:cubicBezTo>
                  <a:cubicBezTo>
                    <a:pt x="32671" y="40481"/>
                    <a:pt x="31813" y="42101"/>
                    <a:pt x="30385" y="43434"/>
                  </a:cubicBezTo>
                  <a:lnTo>
                    <a:pt x="29337" y="43434"/>
                  </a:lnTo>
                  <a:cubicBezTo>
                    <a:pt x="29337" y="43434"/>
                    <a:pt x="28289" y="43434"/>
                    <a:pt x="28289" y="43434"/>
                  </a:cubicBezTo>
                  <a:cubicBezTo>
                    <a:pt x="27432" y="41910"/>
                    <a:pt x="26670" y="40386"/>
                    <a:pt x="25813" y="38862"/>
                  </a:cubicBezTo>
                  <a:cubicBezTo>
                    <a:pt x="23431" y="37433"/>
                    <a:pt x="22288" y="34004"/>
                    <a:pt x="18860" y="34100"/>
                  </a:cubicBezTo>
                  <a:cubicBezTo>
                    <a:pt x="17050" y="33052"/>
                    <a:pt x="15430" y="31909"/>
                    <a:pt x="16192" y="29432"/>
                  </a:cubicBezTo>
                  <a:cubicBezTo>
                    <a:pt x="16192" y="28480"/>
                    <a:pt x="19431" y="26956"/>
                    <a:pt x="15621" y="26765"/>
                  </a:cubicBezTo>
                  <a:cubicBezTo>
                    <a:pt x="12382" y="26670"/>
                    <a:pt x="10287" y="28956"/>
                    <a:pt x="7906" y="30575"/>
                  </a:cubicBezTo>
                  <a:cubicBezTo>
                    <a:pt x="6858" y="30861"/>
                    <a:pt x="5905" y="30861"/>
                    <a:pt x="4858" y="30480"/>
                  </a:cubicBezTo>
                  <a:cubicBezTo>
                    <a:pt x="1143" y="27242"/>
                    <a:pt x="667" y="22670"/>
                    <a:pt x="0" y="18193"/>
                  </a:cubicBezTo>
                  <a:cubicBezTo>
                    <a:pt x="2381" y="14192"/>
                    <a:pt x="6191" y="15431"/>
                    <a:pt x="9620" y="15431"/>
                  </a:cubicBezTo>
                  <a:cubicBezTo>
                    <a:pt x="14859" y="15240"/>
                    <a:pt x="18860" y="13335"/>
                    <a:pt x="20193" y="7715"/>
                  </a:cubicBezTo>
                  <a:cubicBezTo>
                    <a:pt x="20098" y="6763"/>
                    <a:pt x="20288" y="5810"/>
                    <a:pt x="20669" y="4858"/>
                  </a:cubicBezTo>
                  <a:cubicBezTo>
                    <a:pt x="22574" y="2191"/>
                    <a:pt x="24860" y="476"/>
                    <a:pt x="28004" y="0"/>
                  </a:cubicBezTo>
                  <a:close/>
                </a:path>
              </a:pathLst>
            </a:custGeom>
            <a:solidFill>
              <a:srgbClr val="FB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835;p3"/>
            <p:cNvSpPr/>
            <p:nvPr/>
          </p:nvSpPr>
          <p:spPr>
            <a:xfrm>
              <a:off x="9206679" y="2166665"/>
              <a:ext cx="13974" cy="29760"/>
            </a:xfrm>
            <a:custGeom>
              <a:avLst/>
              <a:gdLst/>
              <a:ahLst/>
              <a:cxnLst/>
              <a:rect l="l" t="t" r="r" b="b"/>
              <a:pathLst>
                <a:path w="13974" h="29760" extrusionOk="0">
                  <a:moveTo>
                    <a:pt x="9374" y="16002"/>
                  </a:moveTo>
                  <a:cubicBezTo>
                    <a:pt x="10803" y="18383"/>
                    <a:pt x="14327" y="19336"/>
                    <a:pt x="13946" y="22860"/>
                  </a:cubicBezTo>
                  <a:cubicBezTo>
                    <a:pt x="12136" y="24955"/>
                    <a:pt x="15184" y="30290"/>
                    <a:pt x="9374" y="29718"/>
                  </a:cubicBezTo>
                  <a:cubicBezTo>
                    <a:pt x="5088" y="20193"/>
                    <a:pt x="-1294" y="11335"/>
                    <a:pt x="230" y="0"/>
                  </a:cubicBezTo>
                  <a:cubicBezTo>
                    <a:pt x="7945" y="2762"/>
                    <a:pt x="3754" y="12192"/>
                    <a:pt x="9374" y="16002"/>
                  </a:cubicBezTo>
                  <a:close/>
                </a:path>
              </a:pathLst>
            </a:custGeom>
            <a:solidFill>
              <a:srgbClr val="FCCA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836;p3"/>
            <p:cNvSpPr/>
            <p:nvPr/>
          </p:nvSpPr>
          <p:spPr>
            <a:xfrm>
              <a:off x="9216053" y="2189525"/>
              <a:ext cx="11429" cy="11430"/>
            </a:xfrm>
            <a:custGeom>
              <a:avLst/>
              <a:gdLst/>
              <a:ahLst/>
              <a:cxnLst/>
              <a:rect l="l" t="t" r="r" b="b"/>
              <a:pathLst>
                <a:path w="11429" h="11430" extrusionOk="0">
                  <a:moveTo>
                    <a:pt x="0" y="6858"/>
                  </a:moveTo>
                  <a:cubicBezTo>
                    <a:pt x="1524" y="4572"/>
                    <a:pt x="3048" y="2286"/>
                    <a:pt x="4572" y="0"/>
                  </a:cubicBezTo>
                  <a:cubicBezTo>
                    <a:pt x="6858" y="2286"/>
                    <a:pt x="9144" y="4572"/>
                    <a:pt x="11430" y="6858"/>
                  </a:cubicBezTo>
                  <a:cubicBezTo>
                    <a:pt x="11430" y="8382"/>
                    <a:pt x="11430" y="9906"/>
                    <a:pt x="11430" y="11430"/>
                  </a:cubicBezTo>
                  <a:cubicBezTo>
                    <a:pt x="8382" y="6858"/>
                    <a:pt x="5334" y="9144"/>
                    <a:pt x="2286" y="11430"/>
                  </a:cubicBezTo>
                  <a:cubicBezTo>
                    <a:pt x="476" y="10382"/>
                    <a:pt x="95" y="8763"/>
                    <a:pt x="0" y="6858"/>
                  </a:cubicBezTo>
                  <a:close/>
                </a:path>
              </a:pathLst>
            </a:custGeom>
            <a:solidFill>
              <a:srgbClr val="FCCD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837;p3"/>
            <p:cNvSpPr/>
            <p:nvPr/>
          </p:nvSpPr>
          <p:spPr>
            <a:xfrm>
              <a:off x="9271965" y="2063986"/>
              <a:ext cx="24136" cy="18127"/>
            </a:xfrm>
            <a:custGeom>
              <a:avLst/>
              <a:gdLst/>
              <a:ahLst/>
              <a:cxnLst/>
              <a:rect l="l" t="t" r="r" b="b"/>
              <a:pathLst>
                <a:path w="24136" h="18127" extrusionOk="0">
                  <a:moveTo>
                    <a:pt x="23908" y="0"/>
                  </a:moveTo>
                  <a:cubicBezTo>
                    <a:pt x="23336" y="4572"/>
                    <a:pt x="25813" y="9620"/>
                    <a:pt x="21717" y="13621"/>
                  </a:cubicBezTo>
                  <a:cubicBezTo>
                    <a:pt x="14573" y="19812"/>
                    <a:pt x="7620" y="19717"/>
                    <a:pt x="953" y="12764"/>
                  </a:cubicBezTo>
                  <a:cubicBezTo>
                    <a:pt x="286" y="11716"/>
                    <a:pt x="0" y="10573"/>
                    <a:pt x="0" y="9430"/>
                  </a:cubicBezTo>
                  <a:cubicBezTo>
                    <a:pt x="1048" y="4477"/>
                    <a:pt x="3810" y="1238"/>
                    <a:pt x="8954" y="190"/>
                  </a:cubicBezTo>
                  <a:cubicBezTo>
                    <a:pt x="14002" y="762"/>
                    <a:pt x="18955" y="95"/>
                    <a:pt x="23908" y="0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838;p3"/>
            <p:cNvSpPr/>
            <p:nvPr/>
          </p:nvSpPr>
          <p:spPr>
            <a:xfrm>
              <a:off x="9265243" y="2084951"/>
              <a:ext cx="24315" cy="25115"/>
            </a:xfrm>
            <a:custGeom>
              <a:avLst/>
              <a:gdLst/>
              <a:ahLst/>
              <a:cxnLst/>
              <a:rect l="l" t="t" r="r" b="b"/>
              <a:pathLst>
                <a:path w="24315" h="25115" extrusionOk="0">
                  <a:moveTo>
                    <a:pt x="23581" y="10943"/>
                  </a:moveTo>
                  <a:cubicBezTo>
                    <a:pt x="21295" y="13610"/>
                    <a:pt x="13675" y="15134"/>
                    <a:pt x="21581" y="20087"/>
                  </a:cubicBezTo>
                  <a:cubicBezTo>
                    <a:pt x="20057" y="27040"/>
                    <a:pt x="14532" y="24659"/>
                    <a:pt x="10055" y="24945"/>
                  </a:cubicBezTo>
                  <a:cubicBezTo>
                    <a:pt x="7007" y="24088"/>
                    <a:pt x="3674" y="23802"/>
                    <a:pt x="721" y="22564"/>
                  </a:cubicBezTo>
                  <a:cubicBezTo>
                    <a:pt x="-803" y="19611"/>
                    <a:pt x="149" y="17039"/>
                    <a:pt x="3007" y="16372"/>
                  </a:cubicBezTo>
                  <a:cubicBezTo>
                    <a:pt x="10722" y="14658"/>
                    <a:pt x="10341" y="9324"/>
                    <a:pt x="9484" y="3514"/>
                  </a:cubicBezTo>
                  <a:cubicBezTo>
                    <a:pt x="9389" y="2466"/>
                    <a:pt x="9865" y="1609"/>
                    <a:pt x="10627" y="847"/>
                  </a:cubicBezTo>
                  <a:cubicBezTo>
                    <a:pt x="14532" y="-1058"/>
                    <a:pt x="18437" y="847"/>
                    <a:pt x="22343" y="847"/>
                  </a:cubicBezTo>
                  <a:cubicBezTo>
                    <a:pt x="23771" y="1513"/>
                    <a:pt x="25010" y="2180"/>
                    <a:pt x="23867" y="4085"/>
                  </a:cubicBezTo>
                  <a:cubicBezTo>
                    <a:pt x="23867" y="6371"/>
                    <a:pt x="23771" y="8657"/>
                    <a:pt x="23581" y="10943"/>
                  </a:cubicBezTo>
                  <a:close/>
                </a:path>
              </a:pathLst>
            </a:custGeom>
            <a:solidFill>
              <a:srgbClr val="F5B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839;p3"/>
            <p:cNvSpPr/>
            <p:nvPr/>
          </p:nvSpPr>
          <p:spPr>
            <a:xfrm>
              <a:off x="9263011" y="2074062"/>
              <a:ext cx="30765" cy="15623"/>
            </a:xfrm>
            <a:custGeom>
              <a:avLst/>
              <a:gdLst/>
              <a:ahLst/>
              <a:cxnLst/>
              <a:rect l="l" t="t" r="r" b="b"/>
              <a:pathLst>
                <a:path w="30765" h="15623" extrusionOk="0">
                  <a:moveTo>
                    <a:pt x="10192" y="1259"/>
                  </a:moveTo>
                  <a:cubicBezTo>
                    <a:pt x="16669" y="5640"/>
                    <a:pt x="23432" y="6879"/>
                    <a:pt x="30766" y="3545"/>
                  </a:cubicBezTo>
                  <a:cubicBezTo>
                    <a:pt x="30004" y="5069"/>
                    <a:pt x="29242" y="6593"/>
                    <a:pt x="28384" y="8117"/>
                  </a:cubicBezTo>
                  <a:cubicBezTo>
                    <a:pt x="27337" y="9260"/>
                    <a:pt x="26098" y="10022"/>
                    <a:pt x="24479" y="10308"/>
                  </a:cubicBezTo>
                  <a:cubicBezTo>
                    <a:pt x="20574" y="11736"/>
                    <a:pt x="15811" y="8974"/>
                    <a:pt x="12383" y="12689"/>
                  </a:cubicBezTo>
                  <a:lnTo>
                    <a:pt x="12383" y="12689"/>
                  </a:lnTo>
                  <a:cubicBezTo>
                    <a:pt x="3429" y="19737"/>
                    <a:pt x="1905" y="12689"/>
                    <a:pt x="0" y="6212"/>
                  </a:cubicBezTo>
                  <a:cubicBezTo>
                    <a:pt x="0" y="4307"/>
                    <a:pt x="857" y="2878"/>
                    <a:pt x="2286" y="1735"/>
                  </a:cubicBezTo>
                  <a:cubicBezTo>
                    <a:pt x="4858" y="211"/>
                    <a:pt x="7334" y="-1027"/>
                    <a:pt x="10192" y="1259"/>
                  </a:cubicBezTo>
                  <a:close/>
                </a:path>
              </a:pathLst>
            </a:custGeom>
            <a:solidFill>
              <a:srgbClr val="FCB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840;p3"/>
            <p:cNvSpPr/>
            <p:nvPr/>
          </p:nvSpPr>
          <p:spPr>
            <a:xfrm>
              <a:off x="9281727" y="2060869"/>
              <a:ext cx="14145" cy="6621"/>
            </a:xfrm>
            <a:custGeom>
              <a:avLst/>
              <a:gdLst/>
              <a:ahLst/>
              <a:cxnLst/>
              <a:rect l="l" t="t" r="r" b="b"/>
              <a:pathLst>
                <a:path w="14145" h="6621" extrusionOk="0">
                  <a:moveTo>
                    <a:pt x="14146" y="3117"/>
                  </a:moveTo>
                  <a:cubicBezTo>
                    <a:pt x="10145" y="7213"/>
                    <a:pt x="5573" y="7403"/>
                    <a:pt x="525" y="5308"/>
                  </a:cubicBezTo>
                  <a:cubicBezTo>
                    <a:pt x="-809" y="2927"/>
                    <a:pt x="620" y="1593"/>
                    <a:pt x="2335" y="260"/>
                  </a:cubicBezTo>
                  <a:cubicBezTo>
                    <a:pt x="3382" y="-217"/>
                    <a:pt x="4240" y="-26"/>
                    <a:pt x="5097" y="736"/>
                  </a:cubicBezTo>
                  <a:cubicBezTo>
                    <a:pt x="7383" y="736"/>
                    <a:pt x="9669" y="736"/>
                    <a:pt x="11955" y="736"/>
                  </a:cubicBezTo>
                  <a:cubicBezTo>
                    <a:pt x="12717" y="1593"/>
                    <a:pt x="13479" y="2355"/>
                    <a:pt x="14146" y="3117"/>
                  </a:cubicBezTo>
                  <a:close/>
                </a:path>
              </a:pathLst>
            </a:custGeom>
            <a:solidFill>
              <a:srgbClr val="F6B8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841;p3"/>
            <p:cNvSpPr/>
            <p:nvPr/>
          </p:nvSpPr>
          <p:spPr>
            <a:xfrm>
              <a:off x="9284262" y="2082178"/>
              <a:ext cx="7166" cy="6858"/>
            </a:xfrm>
            <a:custGeom>
              <a:avLst/>
              <a:gdLst/>
              <a:ahLst/>
              <a:cxnLst/>
              <a:rect l="l" t="t" r="r" b="b"/>
              <a:pathLst>
                <a:path w="7166" h="6858" extrusionOk="0">
                  <a:moveTo>
                    <a:pt x="2562" y="0"/>
                  </a:moveTo>
                  <a:cubicBezTo>
                    <a:pt x="4086" y="0"/>
                    <a:pt x="5610" y="0"/>
                    <a:pt x="7134" y="0"/>
                  </a:cubicBezTo>
                  <a:cubicBezTo>
                    <a:pt x="7134" y="2572"/>
                    <a:pt x="7610" y="5144"/>
                    <a:pt x="4943" y="6858"/>
                  </a:cubicBezTo>
                  <a:cubicBezTo>
                    <a:pt x="4181" y="6096"/>
                    <a:pt x="3419" y="5334"/>
                    <a:pt x="2562" y="4572"/>
                  </a:cubicBezTo>
                  <a:cubicBezTo>
                    <a:pt x="1609" y="5048"/>
                    <a:pt x="466" y="5144"/>
                    <a:pt x="85" y="4001"/>
                  </a:cubicBezTo>
                  <a:cubicBezTo>
                    <a:pt x="-391" y="2000"/>
                    <a:pt x="1228" y="1048"/>
                    <a:pt x="2562" y="0"/>
                  </a:cubicBezTo>
                  <a:close/>
                </a:path>
              </a:pathLst>
            </a:custGeom>
            <a:solidFill>
              <a:srgbClr val="F9BF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842;p3"/>
            <p:cNvSpPr/>
            <p:nvPr/>
          </p:nvSpPr>
          <p:spPr>
            <a:xfrm>
              <a:off x="9256072" y="2064007"/>
              <a:ext cx="18147" cy="13599"/>
            </a:xfrm>
            <a:custGeom>
              <a:avLst/>
              <a:gdLst/>
              <a:ahLst/>
              <a:cxnLst/>
              <a:rect l="l" t="t" r="r" b="b"/>
              <a:pathLst>
                <a:path w="18147" h="13599" extrusionOk="0">
                  <a:moveTo>
                    <a:pt x="17131" y="11313"/>
                  </a:moveTo>
                  <a:cubicBezTo>
                    <a:pt x="14845" y="12075"/>
                    <a:pt x="12559" y="12837"/>
                    <a:pt x="10273" y="13599"/>
                  </a:cubicBezTo>
                  <a:cubicBezTo>
                    <a:pt x="7511" y="12266"/>
                    <a:pt x="4177" y="12075"/>
                    <a:pt x="1701" y="9980"/>
                  </a:cubicBezTo>
                  <a:cubicBezTo>
                    <a:pt x="82" y="8265"/>
                    <a:pt x="-871" y="6551"/>
                    <a:pt x="1129" y="4455"/>
                  </a:cubicBezTo>
                  <a:cubicBezTo>
                    <a:pt x="4939" y="-974"/>
                    <a:pt x="9607" y="-1069"/>
                    <a:pt x="14845" y="2169"/>
                  </a:cubicBezTo>
                  <a:cubicBezTo>
                    <a:pt x="17893" y="3693"/>
                    <a:pt x="19227" y="5789"/>
                    <a:pt x="17131" y="9027"/>
                  </a:cubicBezTo>
                  <a:cubicBezTo>
                    <a:pt x="17131" y="9789"/>
                    <a:pt x="17131" y="10551"/>
                    <a:pt x="17131" y="11313"/>
                  </a:cubicBezTo>
                  <a:close/>
                </a:path>
              </a:pathLst>
            </a:custGeom>
            <a:solidFill>
              <a:srgbClr val="FDCA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843;p3"/>
            <p:cNvSpPr/>
            <p:nvPr/>
          </p:nvSpPr>
          <p:spPr>
            <a:xfrm>
              <a:off x="9245161" y="2067459"/>
              <a:ext cx="15918" cy="14689"/>
            </a:xfrm>
            <a:custGeom>
              <a:avLst/>
              <a:gdLst/>
              <a:ahLst/>
              <a:cxnLst/>
              <a:rect l="l" t="t" r="r" b="b"/>
              <a:pathLst>
                <a:path w="15918" h="14689" extrusionOk="0">
                  <a:moveTo>
                    <a:pt x="12040" y="1098"/>
                  </a:moveTo>
                  <a:cubicBezTo>
                    <a:pt x="12136" y="3003"/>
                    <a:pt x="12517" y="4718"/>
                    <a:pt x="14326" y="5670"/>
                  </a:cubicBezTo>
                  <a:cubicBezTo>
                    <a:pt x="16136" y="7766"/>
                    <a:pt x="16422" y="10052"/>
                    <a:pt x="15088" y="12528"/>
                  </a:cubicBezTo>
                  <a:cubicBezTo>
                    <a:pt x="12612" y="15005"/>
                    <a:pt x="9659" y="15005"/>
                    <a:pt x="6516" y="14243"/>
                  </a:cubicBezTo>
                  <a:cubicBezTo>
                    <a:pt x="3658" y="13195"/>
                    <a:pt x="1468" y="11385"/>
                    <a:pt x="134" y="8528"/>
                  </a:cubicBezTo>
                  <a:cubicBezTo>
                    <a:pt x="-818" y="4242"/>
                    <a:pt x="3563" y="5099"/>
                    <a:pt x="5182" y="3289"/>
                  </a:cubicBezTo>
                  <a:cubicBezTo>
                    <a:pt x="6516" y="-330"/>
                    <a:pt x="8897" y="-807"/>
                    <a:pt x="12040" y="1098"/>
                  </a:cubicBezTo>
                  <a:close/>
                </a:path>
              </a:pathLst>
            </a:custGeom>
            <a:solidFill>
              <a:srgbClr val="F8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844;p3"/>
            <p:cNvSpPr/>
            <p:nvPr/>
          </p:nvSpPr>
          <p:spPr>
            <a:xfrm>
              <a:off x="9270917" y="2059318"/>
              <a:ext cx="13716" cy="13716"/>
            </a:xfrm>
            <a:custGeom>
              <a:avLst/>
              <a:gdLst/>
              <a:ahLst/>
              <a:cxnLst/>
              <a:rect l="l" t="t" r="r" b="b"/>
              <a:pathLst>
                <a:path w="13716" h="13716" extrusionOk="0">
                  <a:moveTo>
                    <a:pt x="2286" y="13716"/>
                  </a:moveTo>
                  <a:cubicBezTo>
                    <a:pt x="1524" y="11430"/>
                    <a:pt x="762" y="9144"/>
                    <a:pt x="0" y="6858"/>
                  </a:cubicBezTo>
                  <a:cubicBezTo>
                    <a:pt x="95" y="2381"/>
                    <a:pt x="3905" y="1715"/>
                    <a:pt x="6858" y="0"/>
                  </a:cubicBezTo>
                  <a:cubicBezTo>
                    <a:pt x="8477" y="2667"/>
                    <a:pt x="11906" y="95"/>
                    <a:pt x="13716" y="2286"/>
                  </a:cubicBezTo>
                  <a:cubicBezTo>
                    <a:pt x="12954" y="3810"/>
                    <a:pt x="12192" y="5334"/>
                    <a:pt x="11430" y="6858"/>
                  </a:cubicBezTo>
                  <a:cubicBezTo>
                    <a:pt x="6286" y="6477"/>
                    <a:pt x="5334" y="11525"/>
                    <a:pt x="2286" y="13716"/>
                  </a:cubicBezTo>
                  <a:close/>
                </a:path>
              </a:pathLst>
            </a:custGeom>
            <a:solidFill>
              <a:srgbClr val="F8BF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845;p3"/>
            <p:cNvSpPr/>
            <p:nvPr/>
          </p:nvSpPr>
          <p:spPr>
            <a:xfrm>
              <a:off x="9237676" y="2063986"/>
              <a:ext cx="9037" cy="10288"/>
            </a:xfrm>
            <a:custGeom>
              <a:avLst/>
              <a:gdLst/>
              <a:ahLst/>
              <a:cxnLst/>
              <a:rect l="l" t="t" r="r" b="b"/>
              <a:pathLst>
                <a:path w="9037" h="10288" extrusionOk="0">
                  <a:moveTo>
                    <a:pt x="3523" y="0"/>
                  </a:moveTo>
                  <a:cubicBezTo>
                    <a:pt x="4285" y="0"/>
                    <a:pt x="4952" y="0"/>
                    <a:pt x="5714" y="95"/>
                  </a:cubicBezTo>
                  <a:cubicBezTo>
                    <a:pt x="7333" y="2000"/>
                    <a:pt x="10667" y="3334"/>
                    <a:pt x="8095" y="6763"/>
                  </a:cubicBezTo>
                  <a:cubicBezTo>
                    <a:pt x="6476" y="9906"/>
                    <a:pt x="4285" y="11335"/>
                    <a:pt x="951" y="9430"/>
                  </a:cubicBezTo>
                  <a:cubicBezTo>
                    <a:pt x="-1716" y="5334"/>
                    <a:pt x="1904" y="2953"/>
                    <a:pt x="3523" y="0"/>
                  </a:cubicBezTo>
                  <a:close/>
                </a:path>
              </a:pathLst>
            </a:custGeom>
            <a:solidFill>
              <a:srgbClr val="FCCC0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846;p3"/>
            <p:cNvSpPr/>
            <p:nvPr/>
          </p:nvSpPr>
          <p:spPr>
            <a:xfrm>
              <a:off x="9238007" y="2070748"/>
              <a:ext cx="12335" cy="7825"/>
            </a:xfrm>
            <a:custGeom>
              <a:avLst/>
              <a:gdLst/>
              <a:ahLst/>
              <a:cxnLst/>
              <a:rect l="l" t="t" r="r" b="b"/>
              <a:pathLst>
                <a:path w="12335" h="7825" extrusionOk="0">
                  <a:moveTo>
                    <a:pt x="906" y="2286"/>
                  </a:moveTo>
                  <a:cubicBezTo>
                    <a:pt x="3192" y="1524"/>
                    <a:pt x="5478" y="762"/>
                    <a:pt x="7764" y="0"/>
                  </a:cubicBezTo>
                  <a:cubicBezTo>
                    <a:pt x="9288" y="0"/>
                    <a:pt x="10812" y="0"/>
                    <a:pt x="12336" y="0"/>
                  </a:cubicBezTo>
                  <a:cubicBezTo>
                    <a:pt x="10812" y="1524"/>
                    <a:pt x="9288" y="3048"/>
                    <a:pt x="7764" y="4572"/>
                  </a:cubicBezTo>
                  <a:cubicBezTo>
                    <a:pt x="6430" y="7334"/>
                    <a:pt x="4335" y="8763"/>
                    <a:pt x="1382" y="7144"/>
                  </a:cubicBezTo>
                  <a:cubicBezTo>
                    <a:pt x="-523" y="6096"/>
                    <a:pt x="-237" y="4096"/>
                    <a:pt x="906" y="2286"/>
                  </a:cubicBezTo>
                  <a:close/>
                </a:path>
              </a:pathLst>
            </a:custGeom>
            <a:solidFill>
              <a:srgbClr val="F2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847;p3"/>
            <p:cNvSpPr/>
            <p:nvPr/>
          </p:nvSpPr>
          <p:spPr>
            <a:xfrm>
              <a:off x="9277680" y="2059382"/>
              <a:ext cx="9143" cy="3224"/>
            </a:xfrm>
            <a:custGeom>
              <a:avLst/>
              <a:gdLst/>
              <a:ahLst/>
              <a:cxnLst/>
              <a:rect l="l" t="t" r="r" b="b"/>
              <a:pathLst>
                <a:path w="9143" h="3224" extrusionOk="0">
                  <a:moveTo>
                    <a:pt x="6858" y="2318"/>
                  </a:moveTo>
                  <a:cubicBezTo>
                    <a:pt x="4572" y="1461"/>
                    <a:pt x="571" y="6128"/>
                    <a:pt x="0" y="32"/>
                  </a:cubicBezTo>
                  <a:cubicBezTo>
                    <a:pt x="3143" y="318"/>
                    <a:pt x="6763" y="-1016"/>
                    <a:pt x="9144" y="2318"/>
                  </a:cubicBezTo>
                  <a:cubicBezTo>
                    <a:pt x="8382" y="2223"/>
                    <a:pt x="7620" y="2318"/>
                    <a:pt x="6858" y="2318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848;p3"/>
            <p:cNvSpPr/>
            <p:nvPr/>
          </p:nvSpPr>
          <p:spPr>
            <a:xfrm>
              <a:off x="9122422" y="2105079"/>
              <a:ext cx="59531" cy="31733"/>
            </a:xfrm>
            <a:custGeom>
              <a:avLst/>
              <a:gdLst/>
              <a:ahLst/>
              <a:cxnLst/>
              <a:rect l="l" t="t" r="r" b="b"/>
              <a:pathLst>
                <a:path w="59531" h="31733" extrusionOk="0">
                  <a:moveTo>
                    <a:pt x="54864" y="25106"/>
                  </a:moveTo>
                  <a:cubicBezTo>
                    <a:pt x="55626" y="25106"/>
                    <a:pt x="56388" y="25106"/>
                    <a:pt x="57150" y="25106"/>
                  </a:cubicBezTo>
                  <a:cubicBezTo>
                    <a:pt x="58484" y="25392"/>
                    <a:pt x="59246" y="26154"/>
                    <a:pt x="59531" y="27392"/>
                  </a:cubicBezTo>
                  <a:cubicBezTo>
                    <a:pt x="58674" y="33393"/>
                    <a:pt x="54102" y="31392"/>
                    <a:pt x="50578" y="31488"/>
                  </a:cubicBezTo>
                  <a:cubicBezTo>
                    <a:pt x="44196" y="27582"/>
                    <a:pt x="37243" y="29964"/>
                    <a:pt x="30575" y="29678"/>
                  </a:cubicBezTo>
                  <a:cubicBezTo>
                    <a:pt x="24003" y="29583"/>
                    <a:pt x="17621" y="29297"/>
                    <a:pt x="11430" y="27392"/>
                  </a:cubicBezTo>
                  <a:cubicBezTo>
                    <a:pt x="6477" y="25773"/>
                    <a:pt x="2096" y="23487"/>
                    <a:pt x="0" y="18248"/>
                  </a:cubicBezTo>
                  <a:lnTo>
                    <a:pt x="0" y="18248"/>
                  </a:lnTo>
                  <a:cubicBezTo>
                    <a:pt x="4382" y="15867"/>
                    <a:pt x="7525" y="12057"/>
                    <a:pt x="11430" y="9199"/>
                  </a:cubicBezTo>
                  <a:cubicBezTo>
                    <a:pt x="18479" y="6627"/>
                    <a:pt x="23432" y="-707"/>
                    <a:pt x="32004" y="55"/>
                  </a:cubicBezTo>
                  <a:cubicBezTo>
                    <a:pt x="32766" y="722"/>
                    <a:pt x="33147" y="1579"/>
                    <a:pt x="33242" y="2627"/>
                  </a:cubicBezTo>
                  <a:cubicBezTo>
                    <a:pt x="32957" y="4818"/>
                    <a:pt x="31814" y="6437"/>
                    <a:pt x="30004" y="7580"/>
                  </a:cubicBezTo>
                  <a:cubicBezTo>
                    <a:pt x="27718" y="8532"/>
                    <a:pt x="25813" y="9866"/>
                    <a:pt x="24575" y="12057"/>
                  </a:cubicBezTo>
                  <a:cubicBezTo>
                    <a:pt x="23336" y="13390"/>
                    <a:pt x="22193" y="14724"/>
                    <a:pt x="23622" y="16629"/>
                  </a:cubicBezTo>
                  <a:cubicBezTo>
                    <a:pt x="27718" y="20248"/>
                    <a:pt x="30194" y="14057"/>
                    <a:pt x="33814" y="14819"/>
                  </a:cubicBezTo>
                  <a:cubicBezTo>
                    <a:pt x="35243" y="14724"/>
                    <a:pt x="36957" y="15295"/>
                    <a:pt x="38195" y="14628"/>
                  </a:cubicBezTo>
                  <a:cubicBezTo>
                    <a:pt x="44101" y="11866"/>
                    <a:pt x="48578" y="11390"/>
                    <a:pt x="49530" y="19867"/>
                  </a:cubicBezTo>
                  <a:cubicBezTo>
                    <a:pt x="49816" y="22153"/>
                    <a:pt x="52197" y="24153"/>
                    <a:pt x="54864" y="25106"/>
                  </a:cubicBezTo>
                  <a:close/>
                </a:path>
              </a:pathLst>
            </a:custGeom>
            <a:solidFill>
              <a:srgbClr val="FBC3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849;p3"/>
            <p:cNvSpPr/>
            <p:nvPr/>
          </p:nvSpPr>
          <p:spPr>
            <a:xfrm>
              <a:off x="9122300" y="2123326"/>
              <a:ext cx="11552" cy="9144"/>
            </a:xfrm>
            <a:custGeom>
              <a:avLst/>
              <a:gdLst/>
              <a:ahLst/>
              <a:cxnLst/>
              <a:rect l="l" t="t" r="r" b="b"/>
              <a:pathLst>
                <a:path w="11552" h="9144" extrusionOk="0">
                  <a:moveTo>
                    <a:pt x="123" y="0"/>
                  </a:moveTo>
                  <a:cubicBezTo>
                    <a:pt x="3933" y="3048"/>
                    <a:pt x="7743" y="6096"/>
                    <a:pt x="11553" y="9144"/>
                  </a:cubicBezTo>
                  <a:cubicBezTo>
                    <a:pt x="599" y="8572"/>
                    <a:pt x="-449" y="7620"/>
                    <a:pt x="123" y="0"/>
                  </a:cubicBezTo>
                  <a:close/>
                </a:path>
              </a:pathLst>
            </a:custGeom>
            <a:solidFill>
              <a:srgbClr val="FBCB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850;p3"/>
            <p:cNvSpPr/>
            <p:nvPr/>
          </p:nvSpPr>
          <p:spPr>
            <a:xfrm>
              <a:off x="9122422" y="2114182"/>
              <a:ext cx="11429" cy="9144"/>
            </a:xfrm>
            <a:custGeom>
              <a:avLst/>
              <a:gdLst/>
              <a:ahLst/>
              <a:cxnLst/>
              <a:rect l="l" t="t" r="r" b="b"/>
              <a:pathLst>
                <a:path w="11429" h="9144" extrusionOk="0">
                  <a:moveTo>
                    <a:pt x="11430" y="0"/>
                  </a:moveTo>
                  <a:cubicBezTo>
                    <a:pt x="9430" y="5239"/>
                    <a:pt x="5906" y="8763"/>
                    <a:pt x="0" y="9144"/>
                  </a:cubicBezTo>
                  <a:cubicBezTo>
                    <a:pt x="2381" y="6096"/>
                    <a:pt x="4763" y="3143"/>
                    <a:pt x="7049" y="191"/>
                  </a:cubicBezTo>
                  <a:cubicBezTo>
                    <a:pt x="8573" y="95"/>
                    <a:pt x="10001" y="95"/>
                    <a:pt x="11430" y="0"/>
                  </a:cubicBezTo>
                  <a:close/>
                </a:path>
              </a:pathLst>
            </a:custGeom>
            <a:solidFill>
              <a:srgbClr val="FBCB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851;p3"/>
            <p:cNvSpPr/>
            <p:nvPr/>
          </p:nvSpPr>
          <p:spPr>
            <a:xfrm>
              <a:off x="9171696" y="2086750"/>
              <a:ext cx="31722" cy="20573"/>
            </a:xfrm>
            <a:custGeom>
              <a:avLst/>
              <a:gdLst/>
              <a:ahLst/>
              <a:cxnLst/>
              <a:rect l="l" t="t" r="r" b="b"/>
              <a:pathLst>
                <a:path w="31722" h="20573" extrusionOk="0">
                  <a:moveTo>
                    <a:pt x="28355" y="13716"/>
                  </a:moveTo>
                  <a:cubicBezTo>
                    <a:pt x="26069" y="16002"/>
                    <a:pt x="23783" y="18288"/>
                    <a:pt x="21497" y="20574"/>
                  </a:cubicBezTo>
                  <a:cubicBezTo>
                    <a:pt x="16734" y="17526"/>
                    <a:pt x="11400" y="18098"/>
                    <a:pt x="6257" y="18574"/>
                  </a:cubicBezTo>
                  <a:cubicBezTo>
                    <a:pt x="-220" y="19241"/>
                    <a:pt x="-1077" y="16574"/>
                    <a:pt x="1018" y="11430"/>
                  </a:cubicBezTo>
                  <a:cubicBezTo>
                    <a:pt x="1780" y="9906"/>
                    <a:pt x="2542" y="8382"/>
                    <a:pt x="3304" y="6858"/>
                  </a:cubicBezTo>
                  <a:cubicBezTo>
                    <a:pt x="8638" y="4572"/>
                    <a:pt x="13972" y="2286"/>
                    <a:pt x="19306" y="0"/>
                  </a:cubicBezTo>
                  <a:cubicBezTo>
                    <a:pt x="20830" y="0"/>
                    <a:pt x="22354" y="0"/>
                    <a:pt x="23783" y="0"/>
                  </a:cubicBezTo>
                  <a:cubicBezTo>
                    <a:pt x="30355" y="2953"/>
                    <a:pt x="35308" y="6382"/>
                    <a:pt x="28355" y="13716"/>
                  </a:cubicBezTo>
                  <a:close/>
                </a:path>
              </a:pathLst>
            </a:custGeom>
            <a:solidFill>
              <a:srgbClr val="FCCB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852;p3"/>
            <p:cNvSpPr/>
            <p:nvPr/>
          </p:nvSpPr>
          <p:spPr>
            <a:xfrm>
              <a:off x="9165190" y="2098181"/>
              <a:ext cx="28004" cy="20574"/>
            </a:xfrm>
            <a:custGeom>
              <a:avLst/>
              <a:gdLst/>
              <a:ahLst/>
              <a:cxnLst/>
              <a:rect l="l" t="t" r="r" b="b"/>
              <a:pathLst>
                <a:path w="28004" h="20574" extrusionOk="0">
                  <a:moveTo>
                    <a:pt x="7525" y="0"/>
                  </a:moveTo>
                  <a:cubicBezTo>
                    <a:pt x="6572" y="9811"/>
                    <a:pt x="15526" y="-95"/>
                    <a:pt x="17050" y="4858"/>
                  </a:cubicBezTo>
                  <a:cubicBezTo>
                    <a:pt x="22574" y="1524"/>
                    <a:pt x="25051" y="5906"/>
                    <a:pt x="28004" y="9144"/>
                  </a:cubicBezTo>
                  <a:lnTo>
                    <a:pt x="28004" y="9144"/>
                  </a:lnTo>
                  <a:cubicBezTo>
                    <a:pt x="28099" y="16859"/>
                    <a:pt x="20860" y="17240"/>
                    <a:pt x="16574" y="20574"/>
                  </a:cubicBezTo>
                  <a:cubicBezTo>
                    <a:pt x="13526" y="20479"/>
                    <a:pt x="10478" y="18383"/>
                    <a:pt x="7430" y="20574"/>
                  </a:cubicBezTo>
                  <a:cubicBezTo>
                    <a:pt x="5715" y="18955"/>
                    <a:pt x="3239" y="18002"/>
                    <a:pt x="2096" y="15621"/>
                  </a:cubicBezTo>
                  <a:cubicBezTo>
                    <a:pt x="1810" y="12192"/>
                    <a:pt x="857" y="8858"/>
                    <a:pt x="0" y="5524"/>
                  </a:cubicBezTo>
                  <a:cubicBezTo>
                    <a:pt x="190" y="3715"/>
                    <a:pt x="1905" y="3334"/>
                    <a:pt x="2953" y="2286"/>
                  </a:cubicBezTo>
                  <a:cubicBezTo>
                    <a:pt x="4477" y="1524"/>
                    <a:pt x="6001" y="762"/>
                    <a:pt x="7525" y="0"/>
                  </a:cubicBezTo>
                  <a:close/>
                </a:path>
              </a:pathLst>
            </a:custGeom>
            <a:solidFill>
              <a:srgbClr val="FCC5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853;p3"/>
            <p:cNvSpPr/>
            <p:nvPr/>
          </p:nvSpPr>
          <p:spPr>
            <a:xfrm>
              <a:off x="9154426" y="2099550"/>
              <a:ext cx="13716" cy="10568"/>
            </a:xfrm>
            <a:custGeom>
              <a:avLst/>
              <a:gdLst/>
              <a:ahLst/>
              <a:cxnLst/>
              <a:rect l="l" t="t" r="r" b="b"/>
              <a:pathLst>
                <a:path w="13716" h="10568" extrusionOk="0">
                  <a:moveTo>
                    <a:pt x="13716" y="917"/>
                  </a:moveTo>
                  <a:cubicBezTo>
                    <a:pt x="12954" y="1679"/>
                    <a:pt x="12192" y="2441"/>
                    <a:pt x="11430" y="3203"/>
                  </a:cubicBezTo>
                  <a:cubicBezTo>
                    <a:pt x="8572" y="7203"/>
                    <a:pt x="7144" y="14633"/>
                    <a:pt x="0" y="7775"/>
                  </a:cubicBezTo>
                  <a:cubicBezTo>
                    <a:pt x="0" y="7013"/>
                    <a:pt x="0" y="6251"/>
                    <a:pt x="0" y="5489"/>
                  </a:cubicBezTo>
                  <a:cubicBezTo>
                    <a:pt x="2381" y="-2608"/>
                    <a:pt x="8477" y="536"/>
                    <a:pt x="13716" y="917"/>
                  </a:cubicBezTo>
                  <a:close/>
                </a:path>
              </a:pathLst>
            </a:custGeom>
            <a:solidFill>
              <a:srgbClr val="FDD1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854;p3"/>
            <p:cNvSpPr/>
            <p:nvPr/>
          </p:nvSpPr>
          <p:spPr>
            <a:xfrm>
              <a:off x="9254915" y="2129388"/>
              <a:ext cx="22764" cy="12131"/>
            </a:xfrm>
            <a:custGeom>
              <a:avLst/>
              <a:gdLst/>
              <a:ahLst/>
              <a:cxnLst/>
              <a:rect l="l" t="t" r="r" b="b"/>
              <a:pathLst>
                <a:path w="22764" h="12131" extrusionOk="0">
                  <a:moveTo>
                    <a:pt x="0" y="7655"/>
                  </a:moveTo>
                  <a:cubicBezTo>
                    <a:pt x="3429" y="-346"/>
                    <a:pt x="8763" y="-2156"/>
                    <a:pt x="14002" y="2607"/>
                  </a:cubicBezTo>
                  <a:cubicBezTo>
                    <a:pt x="16478" y="4893"/>
                    <a:pt x="21717" y="2607"/>
                    <a:pt x="22765" y="7560"/>
                  </a:cubicBezTo>
                  <a:cubicBezTo>
                    <a:pt x="20860" y="7560"/>
                    <a:pt x="19145" y="8036"/>
                    <a:pt x="18193" y="9846"/>
                  </a:cubicBezTo>
                  <a:cubicBezTo>
                    <a:pt x="16669" y="10608"/>
                    <a:pt x="15145" y="11370"/>
                    <a:pt x="13621" y="12132"/>
                  </a:cubicBezTo>
                  <a:cubicBezTo>
                    <a:pt x="10763" y="8131"/>
                    <a:pt x="8477" y="2892"/>
                    <a:pt x="2191" y="7560"/>
                  </a:cubicBezTo>
                  <a:cubicBezTo>
                    <a:pt x="1524" y="8703"/>
                    <a:pt x="762" y="8703"/>
                    <a:pt x="0" y="7655"/>
                  </a:cubicBezTo>
                  <a:close/>
                </a:path>
              </a:pathLst>
            </a:custGeom>
            <a:solidFill>
              <a:srgbClr val="FDC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855;p3"/>
            <p:cNvSpPr/>
            <p:nvPr/>
          </p:nvSpPr>
          <p:spPr>
            <a:xfrm>
              <a:off x="9266303" y="2103471"/>
              <a:ext cx="25619" cy="15283"/>
            </a:xfrm>
            <a:custGeom>
              <a:avLst/>
              <a:gdLst/>
              <a:ahLst/>
              <a:cxnLst/>
              <a:rect l="l" t="t" r="r" b="b"/>
              <a:pathLst>
                <a:path w="25619" h="15283" extrusionOk="0">
                  <a:moveTo>
                    <a:pt x="6900" y="3853"/>
                  </a:moveTo>
                  <a:cubicBezTo>
                    <a:pt x="11472" y="3091"/>
                    <a:pt x="16615" y="5758"/>
                    <a:pt x="20616" y="1567"/>
                  </a:cubicBezTo>
                  <a:cubicBezTo>
                    <a:pt x="24235" y="-1862"/>
                    <a:pt x="24712" y="996"/>
                    <a:pt x="25188" y="3853"/>
                  </a:cubicBezTo>
                  <a:cubicBezTo>
                    <a:pt x="26617" y="6520"/>
                    <a:pt x="24140" y="7187"/>
                    <a:pt x="22902" y="8425"/>
                  </a:cubicBezTo>
                  <a:cubicBezTo>
                    <a:pt x="22807" y="11378"/>
                    <a:pt x="21283" y="12902"/>
                    <a:pt x="18330" y="12997"/>
                  </a:cubicBezTo>
                  <a:cubicBezTo>
                    <a:pt x="14520" y="16045"/>
                    <a:pt x="10710" y="16045"/>
                    <a:pt x="6900" y="12997"/>
                  </a:cubicBezTo>
                  <a:cubicBezTo>
                    <a:pt x="4614" y="11473"/>
                    <a:pt x="2328" y="9949"/>
                    <a:pt x="42" y="8425"/>
                  </a:cubicBezTo>
                  <a:cubicBezTo>
                    <a:pt x="-530" y="2615"/>
                    <a:pt x="4900" y="5853"/>
                    <a:pt x="6900" y="3853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856;p3"/>
            <p:cNvSpPr/>
            <p:nvPr/>
          </p:nvSpPr>
          <p:spPr>
            <a:xfrm>
              <a:off x="9289110" y="2107324"/>
              <a:ext cx="11334" cy="4645"/>
            </a:xfrm>
            <a:custGeom>
              <a:avLst/>
              <a:gdLst/>
              <a:ahLst/>
              <a:cxnLst/>
              <a:rect l="l" t="t" r="r" b="b"/>
              <a:pathLst>
                <a:path w="11334" h="4645" extrusionOk="0">
                  <a:moveTo>
                    <a:pt x="0" y="4572"/>
                  </a:moveTo>
                  <a:cubicBezTo>
                    <a:pt x="762" y="3048"/>
                    <a:pt x="1524" y="1524"/>
                    <a:pt x="2286" y="0"/>
                  </a:cubicBezTo>
                  <a:cubicBezTo>
                    <a:pt x="5334" y="0"/>
                    <a:pt x="8382" y="0"/>
                    <a:pt x="11335" y="0"/>
                  </a:cubicBezTo>
                  <a:cubicBezTo>
                    <a:pt x="10573" y="762"/>
                    <a:pt x="9811" y="1524"/>
                    <a:pt x="9049" y="2286"/>
                  </a:cubicBezTo>
                  <a:cubicBezTo>
                    <a:pt x="6286" y="3810"/>
                    <a:pt x="3334" y="4953"/>
                    <a:pt x="0" y="4572"/>
                  </a:cubicBezTo>
                  <a:close/>
                </a:path>
              </a:pathLst>
            </a:custGeom>
            <a:solidFill>
              <a:srgbClr val="F9B6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857;p3"/>
            <p:cNvSpPr/>
            <p:nvPr/>
          </p:nvSpPr>
          <p:spPr>
            <a:xfrm>
              <a:off x="9179477" y="2124917"/>
              <a:ext cx="11334" cy="9765"/>
            </a:xfrm>
            <a:custGeom>
              <a:avLst/>
              <a:gdLst/>
              <a:ahLst/>
              <a:cxnLst/>
              <a:rect l="l" t="t" r="r" b="b"/>
              <a:pathLst>
                <a:path w="11334" h="9765" extrusionOk="0">
                  <a:moveTo>
                    <a:pt x="2381" y="7554"/>
                  </a:moveTo>
                  <a:cubicBezTo>
                    <a:pt x="1619" y="6792"/>
                    <a:pt x="857" y="6030"/>
                    <a:pt x="0" y="5268"/>
                  </a:cubicBezTo>
                  <a:cubicBezTo>
                    <a:pt x="1334" y="410"/>
                    <a:pt x="4477" y="-1019"/>
                    <a:pt x="9144" y="696"/>
                  </a:cubicBezTo>
                  <a:cubicBezTo>
                    <a:pt x="10287" y="2220"/>
                    <a:pt x="8096" y="3744"/>
                    <a:pt x="9144" y="5268"/>
                  </a:cubicBezTo>
                  <a:cubicBezTo>
                    <a:pt x="9906" y="6696"/>
                    <a:pt x="10668" y="8125"/>
                    <a:pt x="11335" y="9649"/>
                  </a:cubicBezTo>
                  <a:cubicBezTo>
                    <a:pt x="8096" y="10125"/>
                    <a:pt x="5239" y="9078"/>
                    <a:pt x="2381" y="7554"/>
                  </a:cubicBezTo>
                  <a:close/>
                </a:path>
              </a:pathLst>
            </a:custGeom>
            <a:solidFill>
              <a:srgbClr val="F8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858;p3"/>
            <p:cNvSpPr/>
            <p:nvPr/>
          </p:nvSpPr>
          <p:spPr>
            <a:xfrm>
              <a:off x="9211470" y="2054836"/>
              <a:ext cx="16108" cy="7856"/>
            </a:xfrm>
            <a:custGeom>
              <a:avLst/>
              <a:gdLst/>
              <a:ahLst/>
              <a:cxnLst/>
              <a:rect l="l" t="t" r="r" b="b"/>
              <a:pathLst>
                <a:path w="16108" h="7856" extrusionOk="0">
                  <a:moveTo>
                    <a:pt x="12" y="4578"/>
                  </a:moveTo>
                  <a:cubicBezTo>
                    <a:pt x="2964" y="958"/>
                    <a:pt x="7060" y="-89"/>
                    <a:pt x="11537" y="6"/>
                  </a:cubicBezTo>
                  <a:cubicBezTo>
                    <a:pt x="13442" y="101"/>
                    <a:pt x="15061" y="482"/>
                    <a:pt x="16109" y="2292"/>
                  </a:cubicBezTo>
                  <a:cubicBezTo>
                    <a:pt x="15252" y="4387"/>
                    <a:pt x="14013" y="5816"/>
                    <a:pt x="11537" y="4578"/>
                  </a:cubicBezTo>
                  <a:cubicBezTo>
                    <a:pt x="9251" y="5340"/>
                    <a:pt x="6965" y="6102"/>
                    <a:pt x="4679" y="6864"/>
                  </a:cubicBezTo>
                  <a:cubicBezTo>
                    <a:pt x="2012" y="8293"/>
                    <a:pt x="-179" y="8674"/>
                    <a:pt x="12" y="4578"/>
                  </a:cubicBezTo>
                  <a:close/>
                </a:path>
              </a:pathLst>
            </a:custGeom>
            <a:solidFill>
              <a:srgbClr val="FCC9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59;p3"/>
            <p:cNvSpPr/>
            <p:nvPr/>
          </p:nvSpPr>
          <p:spPr>
            <a:xfrm>
              <a:off x="9221767" y="2057128"/>
              <a:ext cx="8002" cy="7446"/>
            </a:xfrm>
            <a:custGeom>
              <a:avLst/>
              <a:gdLst/>
              <a:ahLst/>
              <a:cxnLst/>
              <a:rect l="l" t="t" r="r" b="b"/>
              <a:pathLst>
                <a:path w="8002" h="7446" extrusionOk="0">
                  <a:moveTo>
                    <a:pt x="1144" y="2286"/>
                  </a:moveTo>
                  <a:cubicBezTo>
                    <a:pt x="2668" y="1524"/>
                    <a:pt x="4192" y="762"/>
                    <a:pt x="5716" y="0"/>
                  </a:cubicBezTo>
                  <a:cubicBezTo>
                    <a:pt x="6478" y="0"/>
                    <a:pt x="7240" y="0"/>
                    <a:pt x="8002" y="0"/>
                  </a:cubicBezTo>
                  <a:cubicBezTo>
                    <a:pt x="8002" y="1524"/>
                    <a:pt x="8002" y="3048"/>
                    <a:pt x="8002" y="4572"/>
                  </a:cubicBezTo>
                  <a:cubicBezTo>
                    <a:pt x="6288" y="6953"/>
                    <a:pt x="4192" y="8287"/>
                    <a:pt x="1144" y="6858"/>
                  </a:cubicBezTo>
                  <a:cubicBezTo>
                    <a:pt x="-1332" y="5334"/>
                    <a:pt x="954" y="3810"/>
                    <a:pt x="1144" y="2286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60;p3"/>
            <p:cNvSpPr/>
            <p:nvPr/>
          </p:nvSpPr>
          <p:spPr>
            <a:xfrm>
              <a:off x="9229360" y="2063890"/>
              <a:ext cx="22283" cy="31945"/>
            </a:xfrm>
            <a:custGeom>
              <a:avLst/>
              <a:gdLst/>
              <a:ahLst/>
              <a:cxnLst/>
              <a:rect l="l" t="t" r="r" b="b"/>
              <a:pathLst>
                <a:path w="22283" h="31945" extrusionOk="0">
                  <a:moveTo>
                    <a:pt x="9553" y="9144"/>
                  </a:moveTo>
                  <a:cubicBezTo>
                    <a:pt x="10125" y="15145"/>
                    <a:pt x="13458" y="12668"/>
                    <a:pt x="16411" y="11430"/>
                  </a:cubicBezTo>
                  <a:cubicBezTo>
                    <a:pt x="18602" y="12287"/>
                    <a:pt x="20126" y="13811"/>
                    <a:pt x="20983" y="16002"/>
                  </a:cubicBezTo>
                  <a:cubicBezTo>
                    <a:pt x="20888" y="16478"/>
                    <a:pt x="20888" y="16955"/>
                    <a:pt x="20793" y="17336"/>
                  </a:cubicBezTo>
                  <a:cubicBezTo>
                    <a:pt x="19173" y="21050"/>
                    <a:pt x="23936" y="24289"/>
                    <a:pt x="21650" y="28099"/>
                  </a:cubicBezTo>
                  <a:cubicBezTo>
                    <a:pt x="20031" y="30385"/>
                    <a:pt x="17745" y="31528"/>
                    <a:pt x="14982" y="31909"/>
                  </a:cubicBezTo>
                  <a:cubicBezTo>
                    <a:pt x="10791" y="32004"/>
                    <a:pt x="6505" y="32099"/>
                    <a:pt x="2695" y="29623"/>
                  </a:cubicBezTo>
                  <a:cubicBezTo>
                    <a:pt x="2409" y="24003"/>
                    <a:pt x="8601" y="26289"/>
                    <a:pt x="10696" y="23146"/>
                  </a:cubicBezTo>
                  <a:cubicBezTo>
                    <a:pt x="7934" y="20669"/>
                    <a:pt x="3933" y="24670"/>
                    <a:pt x="1266" y="20479"/>
                  </a:cubicBezTo>
                  <a:cubicBezTo>
                    <a:pt x="3933" y="17526"/>
                    <a:pt x="8791" y="13525"/>
                    <a:pt x="314" y="11335"/>
                  </a:cubicBezTo>
                  <a:cubicBezTo>
                    <a:pt x="-829" y="7715"/>
                    <a:pt x="1362" y="5334"/>
                    <a:pt x="3457" y="2953"/>
                  </a:cubicBezTo>
                  <a:cubicBezTo>
                    <a:pt x="3933" y="2667"/>
                    <a:pt x="4410" y="2477"/>
                    <a:pt x="4886" y="2191"/>
                  </a:cubicBezTo>
                  <a:cubicBezTo>
                    <a:pt x="7172" y="1429"/>
                    <a:pt x="9458" y="762"/>
                    <a:pt x="11744" y="0"/>
                  </a:cubicBezTo>
                  <a:cubicBezTo>
                    <a:pt x="11077" y="3143"/>
                    <a:pt x="10315" y="6191"/>
                    <a:pt x="9553" y="9144"/>
                  </a:cubicBezTo>
                  <a:close/>
                </a:path>
              </a:pathLst>
            </a:custGeom>
            <a:solidFill>
              <a:srgbClr val="FBC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61;p3"/>
            <p:cNvSpPr/>
            <p:nvPr/>
          </p:nvSpPr>
          <p:spPr>
            <a:xfrm>
              <a:off x="9212240" y="2061700"/>
              <a:ext cx="22101" cy="17990"/>
            </a:xfrm>
            <a:custGeom>
              <a:avLst/>
              <a:gdLst/>
              <a:ahLst/>
              <a:cxnLst/>
              <a:rect l="l" t="t" r="r" b="b"/>
              <a:pathLst>
                <a:path w="22101" h="17990" extrusionOk="0">
                  <a:moveTo>
                    <a:pt x="10671" y="2286"/>
                  </a:moveTo>
                  <a:cubicBezTo>
                    <a:pt x="12957" y="1524"/>
                    <a:pt x="15243" y="762"/>
                    <a:pt x="17529" y="0"/>
                  </a:cubicBezTo>
                  <a:cubicBezTo>
                    <a:pt x="20482" y="95"/>
                    <a:pt x="22006" y="1619"/>
                    <a:pt x="22101" y="4572"/>
                  </a:cubicBezTo>
                  <a:cubicBezTo>
                    <a:pt x="22101" y="4572"/>
                    <a:pt x="22101" y="4572"/>
                    <a:pt x="22101" y="4572"/>
                  </a:cubicBezTo>
                  <a:cubicBezTo>
                    <a:pt x="20292" y="6858"/>
                    <a:pt x="18672" y="9525"/>
                    <a:pt x="15243" y="6858"/>
                  </a:cubicBezTo>
                  <a:cubicBezTo>
                    <a:pt x="10576" y="7715"/>
                    <a:pt x="12767" y="12668"/>
                    <a:pt x="10481" y="14859"/>
                  </a:cubicBezTo>
                  <a:cubicBezTo>
                    <a:pt x="8576" y="16764"/>
                    <a:pt x="6671" y="18574"/>
                    <a:pt x="3623" y="17812"/>
                  </a:cubicBezTo>
                  <a:cubicBezTo>
                    <a:pt x="1718" y="17240"/>
                    <a:pt x="194" y="16097"/>
                    <a:pt x="3" y="14002"/>
                  </a:cubicBezTo>
                  <a:cubicBezTo>
                    <a:pt x="-92" y="11240"/>
                    <a:pt x="1813" y="9811"/>
                    <a:pt x="4099" y="9335"/>
                  </a:cubicBezTo>
                  <a:cubicBezTo>
                    <a:pt x="8195" y="8572"/>
                    <a:pt x="9147" y="5144"/>
                    <a:pt x="10671" y="2286"/>
                  </a:cubicBezTo>
                  <a:close/>
                </a:path>
              </a:pathLst>
            </a:custGeom>
            <a:solidFill>
              <a:srgbClr val="FDCD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62;p3"/>
            <p:cNvSpPr/>
            <p:nvPr/>
          </p:nvSpPr>
          <p:spPr>
            <a:xfrm>
              <a:off x="9272057" y="2116468"/>
              <a:ext cx="12607" cy="9144"/>
            </a:xfrm>
            <a:custGeom>
              <a:avLst/>
              <a:gdLst/>
              <a:ahLst/>
              <a:cxnLst/>
              <a:rect l="l" t="t" r="r" b="b"/>
              <a:pathLst>
                <a:path w="12607" h="9144" extrusionOk="0">
                  <a:moveTo>
                    <a:pt x="1146" y="0"/>
                  </a:moveTo>
                  <a:cubicBezTo>
                    <a:pt x="4956" y="0"/>
                    <a:pt x="8766" y="0"/>
                    <a:pt x="12576" y="0"/>
                  </a:cubicBezTo>
                  <a:cubicBezTo>
                    <a:pt x="12767" y="3905"/>
                    <a:pt x="12195" y="7430"/>
                    <a:pt x="8004" y="9144"/>
                  </a:cubicBezTo>
                  <a:cubicBezTo>
                    <a:pt x="8004" y="4286"/>
                    <a:pt x="-3616" y="8287"/>
                    <a:pt x="1146" y="0"/>
                  </a:cubicBezTo>
                  <a:close/>
                </a:path>
              </a:pathLst>
            </a:custGeom>
            <a:solidFill>
              <a:srgbClr val="F4B7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63;p3"/>
            <p:cNvSpPr/>
            <p:nvPr/>
          </p:nvSpPr>
          <p:spPr>
            <a:xfrm>
              <a:off x="9243485" y="2086221"/>
              <a:ext cx="29622" cy="30590"/>
            </a:xfrm>
            <a:custGeom>
              <a:avLst/>
              <a:gdLst/>
              <a:ahLst/>
              <a:cxnLst/>
              <a:rect l="l" t="t" r="r" b="b"/>
              <a:pathLst>
                <a:path w="29622" h="30590" extrusionOk="0">
                  <a:moveTo>
                    <a:pt x="0" y="7387"/>
                  </a:moveTo>
                  <a:cubicBezTo>
                    <a:pt x="2286" y="6625"/>
                    <a:pt x="4572" y="5863"/>
                    <a:pt x="6858" y="5101"/>
                  </a:cubicBezTo>
                  <a:cubicBezTo>
                    <a:pt x="8668" y="3673"/>
                    <a:pt x="7525" y="-518"/>
                    <a:pt x="11525" y="53"/>
                  </a:cubicBezTo>
                  <a:cubicBezTo>
                    <a:pt x="14573" y="2339"/>
                    <a:pt x="15812" y="5768"/>
                    <a:pt x="16955" y="9102"/>
                  </a:cubicBezTo>
                  <a:cubicBezTo>
                    <a:pt x="17050" y="10054"/>
                    <a:pt x="16955" y="11102"/>
                    <a:pt x="16574" y="11959"/>
                  </a:cubicBezTo>
                  <a:cubicBezTo>
                    <a:pt x="16193" y="12531"/>
                    <a:pt x="14954" y="12436"/>
                    <a:pt x="14764" y="13007"/>
                  </a:cubicBezTo>
                  <a:cubicBezTo>
                    <a:pt x="14573" y="13483"/>
                    <a:pt x="15431" y="13769"/>
                    <a:pt x="16193" y="13483"/>
                  </a:cubicBezTo>
                  <a:cubicBezTo>
                    <a:pt x="17431" y="13960"/>
                    <a:pt x="18288" y="14722"/>
                    <a:pt x="19145" y="15674"/>
                  </a:cubicBezTo>
                  <a:cubicBezTo>
                    <a:pt x="20479" y="17389"/>
                    <a:pt x="21050" y="19579"/>
                    <a:pt x="22765" y="21008"/>
                  </a:cubicBezTo>
                  <a:cubicBezTo>
                    <a:pt x="25051" y="19579"/>
                    <a:pt x="27337" y="19579"/>
                    <a:pt x="29623" y="21008"/>
                  </a:cubicBezTo>
                  <a:cubicBezTo>
                    <a:pt x="27337" y="22532"/>
                    <a:pt x="25051" y="24056"/>
                    <a:pt x="22765" y="25580"/>
                  </a:cubicBezTo>
                  <a:cubicBezTo>
                    <a:pt x="18860" y="26723"/>
                    <a:pt x="16574" y="32152"/>
                    <a:pt x="11335" y="30152"/>
                  </a:cubicBezTo>
                  <a:cubicBezTo>
                    <a:pt x="9239" y="26723"/>
                    <a:pt x="6191" y="28438"/>
                    <a:pt x="3429" y="28819"/>
                  </a:cubicBezTo>
                  <a:cubicBezTo>
                    <a:pt x="2477" y="28628"/>
                    <a:pt x="1619" y="28057"/>
                    <a:pt x="1048" y="27199"/>
                  </a:cubicBezTo>
                  <a:cubicBezTo>
                    <a:pt x="191" y="20627"/>
                    <a:pt x="2000" y="13960"/>
                    <a:pt x="0" y="7387"/>
                  </a:cubicBezTo>
                  <a:close/>
                </a:path>
              </a:pathLst>
            </a:custGeom>
            <a:solidFill>
              <a:srgbClr val="F6B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64;p3"/>
            <p:cNvSpPr/>
            <p:nvPr/>
          </p:nvSpPr>
          <p:spPr>
            <a:xfrm>
              <a:off x="9221223" y="2115992"/>
              <a:ext cx="24547" cy="18192"/>
            </a:xfrm>
            <a:custGeom>
              <a:avLst/>
              <a:gdLst/>
              <a:ahLst/>
              <a:cxnLst/>
              <a:rect l="l" t="t" r="r" b="b"/>
              <a:pathLst>
                <a:path w="24547" h="18192" extrusionOk="0">
                  <a:moveTo>
                    <a:pt x="24548" y="2762"/>
                  </a:moveTo>
                  <a:cubicBezTo>
                    <a:pt x="24548" y="3524"/>
                    <a:pt x="24548" y="4286"/>
                    <a:pt x="24548" y="5048"/>
                  </a:cubicBezTo>
                  <a:cubicBezTo>
                    <a:pt x="21976" y="9525"/>
                    <a:pt x="16166" y="10192"/>
                    <a:pt x="13594" y="14573"/>
                  </a:cubicBezTo>
                  <a:cubicBezTo>
                    <a:pt x="12642" y="15049"/>
                    <a:pt x="11689" y="14859"/>
                    <a:pt x="10927" y="14192"/>
                  </a:cubicBezTo>
                  <a:cubicBezTo>
                    <a:pt x="7308" y="13525"/>
                    <a:pt x="4736" y="15430"/>
                    <a:pt x="2259" y="18193"/>
                  </a:cubicBezTo>
                  <a:cubicBezTo>
                    <a:pt x="-312" y="14478"/>
                    <a:pt x="-408" y="10954"/>
                    <a:pt x="1783" y="7334"/>
                  </a:cubicBezTo>
                  <a:cubicBezTo>
                    <a:pt x="-1551" y="1238"/>
                    <a:pt x="-598" y="0"/>
                    <a:pt x="7974" y="0"/>
                  </a:cubicBezTo>
                  <a:cubicBezTo>
                    <a:pt x="10165" y="3238"/>
                    <a:pt x="8832" y="5239"/>
                    <a:pt x="7974" y="5810"/>
                  </a:cubicBezTo>
                  <a:cubicBezTo>
                    <a:pt x="11118" y="2953"/>
                    <a:pt x="15975" y="-2096"/>
                    <a:pt x="23500" y="1619"/>
                  </a:cubicBezTo>
                  <a:cubicBezTo>
                    <a:pt x="23786" y="2000"/>
                    <a:pt x="24167" y="2381"/>
                    <a:pt x="24548" y="2762"/>
                  </a:cubicBezTo>
                  <a:close/>
                </a:path>
              </a:pathLst>
            </a:custGeom>
            <a:solidFill>
              <a:srgbClr val="FC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5;p3"/>
            <p:cNvSpPr/>
            <p:nvPr/>
          </p:nvSpPr>
          <p:spPr>
            <a:xfrm>
              <a:off x="9229767" y="2132452"/>
              <a:ext cx="11587" cy="9493"/>
            </a:xfrm>
            <a:custGeom>
              <a:avLst/>
              <a:gdLst/>
              <a:ahLst/>
              <a:cxnLst/>
              <a:rect l="l" t="t" r="r" b="b"/>
              <a:pathLst>
                <a:path w="11587" h="9493" extrusionOk="0">
                  <a:moveTo>
                    <a:pt x="6860" y="19"/>
                  </a:moveTo>
                  <a:cubicBezTo>
                    <a:pt x="11622" y="686"/>
                    <a:pt x="12765" y="4115"/>
                    <a:pt x="10384" y="7258"/>
                  </a:cubicBezTo>
                  <a:cubicBezTo>
                    <a:pt x="5526" y="13735"/>
                    <a:pt x="3907" y="4019"/>
                    <a:pt x="2" y="4591"/>
                  </a:cubicBezTo>
                  <a:cubicBezTo>
                    <a:pt x="-93" y="-553"/>
                    <a:pt x="3621" y="19"/>
                    <a:pt x="6860" y="19"/>
                  </a:cubicBezTo>
                  <a:close/>
                </a:path>
              </a:pathLst>
            </a:custGeom>
            <a:solidFill>
              <a:srgbClr val="F5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66;p3"/>
            <p:cNvSpPr/>
            <p:nvPr/>
          </p:nvSpPr>
          <p:spPr>
            <a:xfrm>
              <a:off x="9245291" y="2109819"/>
              <a:ext cx="11294" cy="8967"/>
            </a:xfrm>
            <a:custGeom>
              <a:avLst/>
              <a:gdLst/>
              <a:ahLst/>
              <a:cxnLst/>
              <a:rect l="l" t="t" r="r" b="b"/>
              <a:pathLst>
                <a:path w="11294" h="8967" extrusionOk="0">
                  <a:moveTo>
                    <a:pt x="2766" y="4363"/>
                  </a:moveTo>
                  <a:cubicBezTo>
                    <a:pt x="4195" y="1601"/>
                    <a:pt x="6195" y="-971"/>
                    <a:pt x="9433" y="363"/>
                  </a:cubicBezTo>
                  <a:cubicBezTo>
                    <a:pt x="13243" y="1887"/>
                    <a:pt x="10100" y="4458"/>
                    <a:pt x="9624" y="6649"/>
                  </a:cubicBezTo>
                  <a:cubicBezTo>
                    <a:pt x="7243" y="9983"/>
                    <a:pt x="3623" y="8649"/>
                    <a:pt x="480" y="8935"/>
                  </a:cubicBezTo>
                  <a:lnTo>
                    <a:pt x="480" y="8935"/>
                  </a:lnTo>
                  <a:cubicBezTo>
                    <a:pt x="-1044" y="6268"/>
                    <a:pt x="1432" y="5601"/>
                    <a:pt x="2766" y="4363"/>
                  </a:cubicBezTo>
                  <a:close/>
                </a:path>
              </a:pathLst>
            </a:custGeom>
            <a:solidFill>
              <a:srgbClr val="FC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67;p3"/>
            <p:cNvSpPr/>
            <p:nvPr/>
          </p:nvSpPr>
          <p:spPr>
            <a:xfrm>
              <a:off x="9234341" y="2121041"/>
              <a:ext cx="14455" cy="9858"/>
            </a:xfrm>
            <a:custGeom>
              <a:avLst/>
              <a:gdLst/>
              <a:ahLst/>
              <a:cxnLst/>
              <a:rect l="l" t="t" r="r" b="b"/>
              <a:pathLst>
                <a:path w="14455" h="9858" extrusionOk="0">
                  <a:moveTo>
                    <a:pt x="0" y="9144"/>
                  </a:moveTo>
                  <a:cubicBezTo>
                    <a:pt x="1048" y="2572"/>
                    <a:pt x="7525" y="2953"/>
                    <a:pt x="11430" y="0"/>
                  </a:cubicBezTo>
                  <a:cubicBezTo>
                    <a:pt x="14288" y="381"/>
                    <a:pt x="15907" y="1619"/>
                    <a:pt x="12668" y="3715"/>
                  </a:cubicBezTo>
                  <a:cubicBezTo>
                    <a:pt x="9430" y="5905"/>
                    <a:pt x="5715" y="7334"/>
                    <a:pt x="2286" y="9144"/>
                  </a:cubicBezTo>
                  <a:cubicBezTo>
                    <a:pt x="1524" y="10096"/>
                    <a:pt x="762" y="10096"/>
                    <a:pt x="0" y="9144"/>
                  </a:cubicBezTo>
                  <a:close/>
                </a:path>
              </a:pathLst>
            </a:custGeom>
            <a:solidFill>
              <a:srgbClr val="F5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68;p3"/>
            <p:cNvSpPr/>
            <p:nvPr/>
          </p:nvSpPr>
          <p:spPr>
            <a:xfrm>
              <a:off x="9215291" y="2111221"/>
              <a:ext cx="14859" cy="12105"/>
            </a:xfrm>
            <a:custGeom>
              <a:avLst/>
              <a:gdLst/>
              <a:ahLst/>
              <a:cxnLst/>
              <a:rect l="l" t="t" r="r" b="b"/>
              <a:pathLst>
                <a:path w="14859" h="12105" extrusionOk="0">
                  <a:moveTo>
                    <a:pt x="14478" y="5248"/>
                  </a:moveTo>
                  <a:cubicBezTo>
                    <a:pt x="11240" y="6581"/>
                    <a:pt x="5144" y="4962"/>
                    <a:pt x="7620" y="12106"/>
                  </a:cubicBezTo>
                  <a:cubicBezTo>
                    <a:pt x="5715" y="12106"/>
                    <a:pt x="4001" y="11630"/>
                    <a:pt x="3048" y="9820"/>
                  </a:cubicBezTo>
                  <a:cubicBezTo>
                    <a:pt x="1619" y="9058"/>
                    <a:pt x="191" y="8391"/>
                    <a:pt x="0" y="6486"/>
                  </a:cubicBezTo>
                  <a:cubicBezTo>
                    <a:pt x="2477" y="295"/>
                    <a:pt x="6763" y="-1420"/>
                    <a:pt x="12859" y="1152"/>
                  </a:cubicBezTo>
                  <a:cubicBezTo>
                    <a:pt x="13716" y="1819"/>
                    <a:pt x="14383" y="2676"/>
                    <a:pt x="14859" y="3629"/>
                  </a:cubicBezTo>
                  <a:cubicBezTo>
                    <a:pt x="14764" y="4200"/>
                    <a:pt x="14573" y="4676"/>
                    <a:pt x="14478" y="5248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869;p3"/>
            <p:cNvSpPr/>
            <p:nvPr/>
          </p:nvSpPr>
          <p:spPr>
            <a:xfrm>
              <a:off x="9208064" y="2127899"/>
              <a:ext cx="8839" cy="9143"/>
            </a:xfrm>
            <a:custGeom>
              <a:avLst/>
              <a:gdLst/>
              <a:ahLst/>
              <a:cxnLst/>
              <a:rect l="l" t="t" r="r" b="b"/>
              <a:pathLst>
                <a:path w="8839" h="9143" extrusionOk="0">
                  <a:moveTo>
                    <a:pt x="1131" y="4572"/>
                  </a:moveTo>
                  <a:cubicBezTo>
                    <a:pt x="3417" y="3048"/>
                    <a:pt x="5703" y="1524"/>
                    <a:pt x="7989" y="0"/>
                  </a:cubicBezTo>
                  <a:cubicBezTo>
                    <a:pt x="10846" y="6953"/>
                    <a:pt x="5989" y="8001"/>
                    <a:pt x="1131" y="9144"/>
                  </a:cubicBezTo>
                  <a:cubicBezTo>
                    <a:pt x="845" y="8858"/>
                    <a:pt x="559" y="8477"/>
                    <a:pt x="178" y="8191"/>
                  </a:cubicBezTo>
                  <a:cubicBezTo>
                    <a:pt x="-203" y="6763"/>
                    <a:pt x="-12" y="5524"/>
                    <a:pt x="1131" y="4572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870;p3"/>
            <p:cNvSpPr/>
            <p:nvPr/>
          </p:nvSpPr>
          <p:spPr>
            <a:xfrm>
              <a:off x="9207592" y="2117590"/>
              <a:ext cx="10746" cy="7418"/>
            </a:xfrm>
            <a:custGeom>
              <a:avLst/>
              <a:gdLst/>
              <a:ahLst/>
              <a:cxnLst/>
              <a:rect l="l" t="t" r="r" b="b"/>
              <a:pathLst>
                <a:path w="10746" h="7418" extrusionOk="0">
                  <a:moveTo>
                    <a:pt x="8461" y="1164"/>
                  </a:moveTo>
                  <a:cubicBezTo>
                    <a:pt x="9223" y="1926"/>
                    <a:pt x="9985" y="2688"/>
                    <a:pt x="10747" y="3450"/>
                  </a:cubicBezTo>
                  <a:cubicBezTo>
                    <a:pt x="9223" y="4212"/>
                    <a:pt x="7699" y="4974"/>
                    <a:pt x="6175" y="5832"/>
                  </a:cubicBezTo>
                  <a:cubicBezTo>
                    <a:pt x="4270" y="6213"/>
                    <a:pt x="2555" y="8594"/>
                    <a:pt x="555" y="6689"/>
                  </a:cubicBezTo>
                  <a:cubicBezTo>
                    <a:pt x="-683" y="5546"/>
                    <a:pt x="365" y="4212"/>
                    <a:pt x="1603" y="3450"/>
                  </a:cubicBezTo>
                  <a:cubicBezTo>
                    <a:pt x="3222" y="498"/>
                    <a:pt x="5127" y="-1312"/>
                    <a:pt x="8461" y="1164"/>
                  </a:cubicBezTo>
                  <a:close/>
                </a:path>
              </a:pathLst>
            </a:custGeom>
            <a:solidFill>
              <a:srgbClr val="EDA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871;p3"/>
            <p:cNvSpPr/>
            <p:nvPr/>
          </p:nvSpPr>
          <p:spPr>
            <a:xfrm>
              <a:off x="9202337" y="2135623"/>
              <a:ext cx="6858" cy="8181"/>
            </a:xfrm>
            <a:custGeom>
              <a:avLst/>
              <a:gdLst/>
              <a:ahLst/>
              <a:cxnLst/>
              <a:rect l="l" t="t" r="r" b="b"/>
              <a:pathLst>
                <a:path w="6858" h="8181" extrusionOk="0">
                  <a:moveTo>
                    <a:pt x="0" y="8182"/>
                  </a:moveTo>
                  <a:cubicBezTo>
                    <a:pt x="0" y="5896"/>
                    <a:pt x="0" y="3610"/>
                    <a:pt x="0" y="1324"/>
                  </a:cubicBezTo>
                  <a:cubicBezTo>
                    <a:pt x="2286" y="-295"/>
                    <a:pt x="4572" y="-581"/>
                    <a:pt x="6858" y="1324"/>
                  </a:cubicBezTo>
                  <a:lnTo>
                    <a:pt x="6858" y="1324"/>
                  </a:lnTo>
                  <a:cubicBezTo>
                    <a:pt x="6858" y="2086"/>
                    <a:pt x="6858" y="2848"/>
                    <a:pt x="6858" y="3610"/>
                  </a:cubicBezTo>
                  <a:cubicBezTo>
                    <a:pt x="5620" y="6658"/>
                    <a:pt x="3334" y="8182"/>
                    <a:pt x="0" y="8182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872;p3"/>
            <p:cNvSpPr/>
            <p:nvPr/>
          </p:nvSpPr>
          <p:spPr>
            <a:xfrm>
              <a:off x="9228116" y="2130185"/>
              <a:ext cx="8511" cy="6857"/>
            </a:xfrm>
            <a:custGeom>
              <a:avLst/>
              <a:gdLst/>
              <a:ahLst/>
              <a:cxnLst/>
              <a:rect l="l" t="t" r="r" b="b"/>
              <a:pathLst>
                <a:path w="8511" h="6857" extrusionOk="0">
                  <a:moveTo>
                    <a:pt x="6225" y="0"/>
                  </a:moveTo>
                  <a:cubicBezTo>
                    <a:pt x="6987" y="0"/>
                    <a:pt x="7749" y="0"/>
                    <a:pt x="8511" y="0"/>
                  </a:cubicBezTo>
                  <a:cubicBezTo>
                    <a:pt x="8511" y="762"/>
                    <a:pt x="8511" y="1524"/>
                    <a:pt x="8511" y="2286"/>
                  </a:cubicBezTo>
                  <a:cubicBezTo>
                    <a:pt x="6225" y="3810"/>
                    <a:pt x="3939" y="5334"/>
                    <a:pt x="1653" y="6858"/>
                  </a:cubicBezTo>
                  <a:cubicBezTo>
                    <a:pt x="-3014" y="2762"/>
                    <a:pt x="3653" y="2477"/>
                    <a:pt x="3939" y="0"/>
                  </a:cubicBezTo>
                  <a:cubicBezTo>
                    <a:pt x="4701" y="0"/>
                    <a:pt x="5463" y="0"/>
                    <a:pt x="6225" y="0"/>
                  </a:cubicBezTo>
                  <a:close/>
                </a:path>
              </a:pathLst>
            </a:custGeom>
            <a:solidFill>
              <a:srgbClr val="F0B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873;p3"/>
            <p:cNvSpPr/>
            <p:nvPr/>
          </p:nvSpPr>
          <p:spPr>
            <a:xfrm>
              <a:off x="9253268" y="2137042"/>
              <a:ext cx="3933" cy="5543"/>
            </a:xfrm>
            <a:custGeom>
              <a:avLst/>
              <a:gdLst/>
              <a:ahLst/>
              <a:cxnLst/>
              <a:rect l="l" t="t" r="r" b="b"/>
              <a:pathLst>
                <a:path w="3933" h="5543" extrusionOk="0">
                  <a:moveTo>
                    <a:pt x="1647" y="0"/>
                  </a:moveTo>
                  <a:cubicBezTo>
                    <a:pt x="2409" y="0"/>
                    <a:pt x="3171" y="0"/>
                    <a:pt x="3933" y="0"/>
                  </a:cubicBezTo>
                  <a:cubicBezTo>
                    <a:pt x="3267" y="2096"/>
                    <a:pt x="5172" y="6287"/>
                    <a:pt x="1171" y="5429"/>
                  </a:cubicBezTo>
                  <a:cubicBezTo>
                    <a:pt x="-1591" y="4763"/>
                    <a:pt x="1362" y="1810"/>
                    <a:pt x="1647" y="0"/>
                  </a:cubicBezTo>
                  <a:close/>
                </a:path>
              </a:pathLst>
            </a:custGeom>
            <a:solidFill>
              <a:srgbClr val="F4B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874;p3"/>
            <p:cNvSpPr/>
            <p:nvPr/>
          </p:nvSpPr>
          <p:spPr>
            <a:xfrm>
              <a:off x="9229769" y="2092693"/>
              <a:ext cx="17487" cy="22335"/>
            </a:xfrm>
            <a:custGeom>
              <a:avLst/>
              <a:gdLst/>
              <a:ahLst/>
              <a:cxnLst/>
              <a:rect l="l" t="t" r="r" b="b"/>
              <a:pathLst>
                <a:path w="17487" h="22335" extrusionOk="0">
                  <a:moveTo>
                    <a:pt x="13716" y="916"/>
                  </a:moveTo>
                  <a:cubicBezTo>
                    <a:pt x="20765" y="7107"/>
                    <a:pt x="15716" y="14536"/>
                    <a:pt x="16002" y="21490"/>
                  </a:cubicBezTo>
                  <a:cubicBezTo>
                    <a:pt x="14097" y="22823"/>
                    <a:pt x="12002" y="22252"/>
                    <a:pt x="9906" y="21966"/>
                  </a:cubicBezTo>
                  <a:cubicBezTo>
                    <a:pt x="5429" y="20537"/>
                    <a:pt x="572" y="19204"/>
                    <a:pt x="6001" y="13489"/>
                  </a:cubicBezTo>
                  <a:cubicBezTo>
                    <a:pt x="9144" y="10155"/>
                    <a:pt x="5715" y="9298"/>
                    <a:pt x="4286" y="7583"/>
                  </a:cubicBezTo>
                  <a:cubicBezTo>
                    <a:pt x="2667" y="6345"/>
                    <a:pt x="953" y="5202"/>
                    <a:pt x="0" y="3297"/>
                  </a:cubicBezTo>
                  <a:cubicBezTo>
                    <a:pt x="762" y="2535"/>
                    <a:pt x="1524" y="1773"/>
                    <a:pt x="2286" y="1011"/>
                  </a:cubicBezTo>
                  <a:cubicBezTo>
                    <a:pt x="6096" y="-1561"/>
                    <a:pt x="9906" y="1678"/>
                    <a:pt x="13716" y="916"/>
                  </a:cubicBezTo>
                  <a:close/>
                </a:path>
              </a:pathLst>
            </a:custGeom>
            <a:solidFill>
              <a:srgbClr val="FA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875;p3"/>
            <p:cNvSpPr/>
            <p:nvPr/>
          </p:nvSpPr>
          <p:spPr>
            <a:xfrm>
              <a:off x="9210797" y="2093001"/>
              <a:ext cx="14730" cy="9751"/>
            </a:xfrm>
            <a:custGeom>
              <a:avLst/>
              <a:gdLst/>
              <a:ahLst/>
              <a:cxnLst/>
              <a:rect l="l" t="t" r="r" b="b"/>
              <a:pathLst>
                <a:path w="14730" h="9751" extrusionOk="0">
                  <a:moveTo>
                    <a:pt x="5256" y="9751"/>
                  </a:moveTo>
                  <a:cubicBezTo>
                    <a:pt x="4494" y="9751"/>
                    <a:pt x="3732" y="9751"/>
                    <a:pt x="2970" y="9751"/>
                  </a:cubicBezTo>
                  <a:cubicBezTo>
                    <a:pt x="3732" y="7465"/>
                    <a:pt x="-4078" y="5179"/>
                    <a:pt x="2970" y="2893"/>
                  </a:cubicBezTo>
                  <a:cubicBezTo>
                    <a:pt x="4970" y="1179"/>
                    <a:pt x="6685" y="-1107"/>
                    <a:pt x="9828" y="607"/>
                  </a:cubicBezTo>
                  <a:cubicBezTo>
                    <a:pt x="11733" y="607"/>
                    <a:pt x="13448" y="1083"/>
                    <a:pt x="14400" y="2893"/>
                  </a:cubicBezTo>
                  <a:cubicBezTo>
                    <a:pt x="15257" y="4608"/>
                    <a:pt x="14305" y="5655"/>
                    <a:pt x="13162" y="6703"/>
                  </a:cubicBezTo>
                  <a:cubicBezTo>
                    <a:pt x="10781" y="8418"/>
                    <a:pt x="7637" y="7941"/>
                    <a:pt x="5256" y="9751"/>
                  </a:cubicBezTo>
                  <a:close/>
                </a:path>
              </a:pathLst>
            </a:custGeom>
            <a:solidFill>
              <a:srgbClr val="FDCC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876;p3"/>
            <p:cNvSpPr/>
            <p:nvPr/>
          </p:nvSpPr>
          <p:spPr>
            <a:xfrm>
              <a:off x="9208195" y="2059318"/>
              <a:ext cx="8522" cy="9907"/>
            </a:xfrm>
            <a:custGeom>
              <a:avLst/>
              <a:gdLst/>
              <a:ahLst/>
              <a:cxnLst/>
              <a:rect l="l" t="t" r="r" b="b"/>
              <a:pathLst>
                <a:path w="8522" h="9907" extrusionOk="0">
                  <a:moveTo>
                    <a:pt x="3286" y="95"/>
                  </a:moveTo>
                  <a:cubicBezTo>
                    <a:pt x="4239" y="1905"/>
                    <a:pt x="5953" y="2381"/>
                    <a:pt x="7858" y="2381"/>
                  </a:cubicBezTo>
                  <a:cubicBezTo>
                    <a:pt x="10430" y="8382"/>
                    <a:pt x="4905" y="9811"/>
                    <a:pt x="1953" y="9906"/>
                  </a:cubicBezTo>
                  <a:cubicBezTo>
                    <a:pt x="-2905" y="10001"/>
                    <a:pt x="3858" y="6096"/>
                    <a:pt x="1000" y="4572"/>
                  </a:cubicBezTo>
                  <a:cubicBezTo>
                    <a:pt x="-333" y="3048"/>
                    <a:pt x="-333" y="1524"/>
                    <a:pt x="1000" y="0"/>
                  </a:cubicBezTo>
                  <a:cubicBezTo>
                    <a:pt x="1762" y="95"/>
                    <a:pt x="2524" y="95"/>
                    <a:pt x="3286" y="95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877;p3"/>
            <p:cNvSpPr/>
            <p:nvPr/>
          </p:nvSpPr>
          <p:spPr>
            <a:xfrm>
              <a:off x="9203062" y="2071645"/>
              <a:ext cx="5457" cy="8819"/>
            </a:xfrm>
            <a:custGeom>
              <a:avLst/>
              <a:gdLst/>
              <a:ahLst/>
              <a:cxnLst/>
              <a:rect l="l" t="t" r="r" b="b"/>
              <a:pathLst>
                <a:path w="5457" h="8819" extrusionOk="0">
                  <a:moveTo>
                    <a:pt x="609" y="8819"/>
                  </a:moveTo>
                  <a:cubicBezTo>
                    <a:pt x="1943" y="5867"/>
                    <a:pt x="-2248" y="2152"/>
                    <a:pt x="1847" y="56"/>
                  </a:cubicBezTo>
                  <a:cubicBezTo>
                    <a:pt x="2419" y="-229"/>
                    <a:pt x="4038" y="628"/>
                    <a:pt x="4514" y="1390"/>
                  </a:cubicBezTo>
                  <a:cubicBezTo>
                    <a:pt x="7181" y="5581"/>
                    <a:pt x="3657" y="7200"/>
                    <a:pt x="609" y="8819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878;p3"/>
            <p:cNvSpPr/>
            <p:nvPr/>
          </p:nvSpPr>
          <p:spPr>
            <a:xfrm>
              <a:off x="9201678" y="2057128"/>
              <a:ext cx="7517" cy="9144"/>
            </a:xfrm>
            <a:custGeom>
              <a:avLst/>
              <a:gdLst/>
              <a:ahLst/>
              <a:cxnLst/>
              <a:rect l="l" t="t" r="r" b="b"/>
              <a:pathLst>
                <a:path w="7517" h="9144" extrusionOk="0">
                  <a:moveTo>
                    <a:pt x="7517" y="2286"/>
                  </a:moveTo>
                  <a:cubicBezTo>
                    <a:pt x="7517" y="3810"/>
                    <a:pt x="7517" y="5334"/>
                    <a:pt x="7517" y="6858"/>
                  </a:cubicBezTo>
                  <a:cubicBezTo>
                    <a:pt x="5231" y="7620"/>
                    <a:pt x="2945" y="8382"/>
                    <a:pt x="659" y="9144"/>
                  </a:cubicBezTo>
                  <a:cubicBezTo>
                    <a:pt x="-2294" y="2096"/>
                    <a:pt x="5517" y="3239"/>
                    <a:pt x="7517" y="0"/>
                  </a:cubicBezTo>
                  <a:cubicBezTo>
                    <a:pt x="7517" y="762"/>
                    <a:pt x="7517" y="1524"/>
                    <a:pt x="7517" y="2286"/>
                  </a:cubicBezTo>
                  <a:close/>
                </a:path>
              </a:pathLst>
            </a:custGeom>
            <a:solidFill>
              <a:srgbClr val="F2B6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879;p3"/>
            <p:cNvSpPr/>
            <p:nvPr/>
          </p:nvSpPr>
          <p:spPr>
            <a:xfrm>
              <a:off x="9221952" y="2095894"/>
              <a:ext cx="12388" cy="7352"/>
            </a:xfrm>
            <a:custGeom>
              <a:avLst/>
              <a:gdLst/>
              <a:ahLst/>
              <a:cxnLst/>
              <a:rect l="l" t="t" r="r" b="b"/>
              <a:pathLst>
                <a:path w="12388" h="7352" extrusionOk="0">
                  <a:moveTo>
                    <a:pt x="959" y="2286"/>
                  </a:moveTo>
                  <a:cubicBezTo>
                    <a:pt x="1721" y="1524"/>
                    <a:pt x="2483" y="762"/>
                    <a:pt x="3245" y="0"/>
                  </a:cubicBezTo>
                  <a:cubicBezTo>
                    <a:pt x="4769" y="0"/>
                    <a:pt x="6293" y="0"/>
                    <a:pt x="7817" y="0"/>
                  </a:cubicBezTo>
                  <a:cubicBezTo>
                    <a:pt x="9722" y="95"/>
                    <a:pt x="11436" y="476"/>
                    <a:pt x="12389" y="2286"/>
                  </a:cubicBezTo>
                  <a:cubicBezTo>
                    <a:pt x="10960" y="4858"/>
                    <a:pt x="8388" y="6001"/>
                    <a:pt x="5817" y="6953"/>
                  </a:cubicBezTo>
                  <a:cubicBezTo>
                    <a:pt x="2197" y="7430"/>
                    <a:pt x="-1899" y="8573"/>
                    <a:pt x="959" y="2286"/>
                  </a:cubicBezTo>
                  <a:close/>
                </a:path>
              </a:pathLst>
            </a:custGeom>
            <a:solidFill>
              <a:srgbClr val="F4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880;p3"/>
            <p:cNvSpPr/>
            <p:nvPr/>
          </p:nvSpPr>
          <p:spPr>
            <a:xfrm>
              <a:off x="9213767" y="2089385"/>
              <a:ext cx="7707" cy="6509"/>
            </a:xfrm>
            <a:custGeom>
              <a:avLst/>
              <a:gdLst/>
              <a:ahLst/>
              <a:cxnLst/>
              <a:rect l="l" t="t" r="r" b="b"/>
              <a:pathLst>
                <a:path w="7707" h="6509" extrusionOk="0">
                  <a:moveTo>
                    <a:pt x="6858" y="4223"/>
                  </a:moveTo>
                  <a:cubicBezTo>
                    <a:pt x="4572" y="4985"/>
                    <a:pt x="2286" y="5747"/>
                    <a:pt x="0" y="6509"/>
                  </a:cubicBezTo>
                  <a:cubicBezTo>
                    <a:pt x="286" y="2699"/>
                    <a:pt x="1810" y="-349"/>
                    <a:pt x="6001" y="32"/>
                  </a:cubicBezTo>
                  <a:cubicBezTo>
                    <a:pt x="9049" y="223"/>
                    <a:pt x="7144" y="2699"/>
                    <a:pt x="6858" y="4223"/>
                  </a:cubicBezTo>
                  <a:close/>
                </a:path>
              </a:pathLst>
            </a:custGeom>
            <a:solidFill>
              <a:srgbClr val="F9BF0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881;p3"/>
            <p:cNvSpPr/>
            <p:nvPr/>
          </p:nvSpPr>
          <p:spPr>
            <a:xfrm>
              <a:off x="9227483" y="2066272"/>
              <a:ext cx="6885" cy="9144"/>
            </a:xfrm>
            <a:custGeom>
              <a:avLst/>
              <a:gdLst/>
              <a:ahLst/>
              <a:cxnLst/>
              <a:rect l="l" t="t" r="r" b="b"/>
              <a:pathLst>
                <a:path w="6885" h="9144" extrusionOk="0">
                  <a:moveTo>
                    <a:pt x="0" y="2286"/>
                  </a:moveTo>
                  <a:cubicBezTo>
                    <a:pt x="2286" y="1524"/>
                    <a:pt x="4572" y="762"/>
                    <a:pt x="6858" y="0"/>
                  </a:cubicBezTo>
                  <a:cubicBezTo>
                    <a:pt x="7239" y="4000"/>
                    <a:pt x="3620" y="6001"/>
                    <a:pt x="2286" y="9144"/>
                  </a:cubicBezTo>
                  <a:cubicBezTo>
                    <a:pt x="-381" y="7429"/>
                    <a:pt x="95" y="4763"/>
                    <a:pt x="0" y="2286"/>
                  </a:cubicBezTo>
                  <a:close/>
                </a:path>
              </a:pathLst>
            </a:custGeom>
            <a:solidFill>
              <a:srgbClr val="F1B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882;p3"/>
            <p:cNvSpPr/>
            <p:nvPr/>
          </p:nvSpPr>
          <p:spPr>
            <a:xfrm>
              <a:off x="9201004" y="2098181"/>
              <a:ext cx="31194" cy="22860"/>
            </a:xfrm>
            <a:custGeom>
              <a:avLst/>
              <a:gdLst/>
              <a:ahLst/>
              <a:cxnLst/>
              <a:rect l="l" t="t" r="r" b="b"/>
              <a:pathLst>
                <a:path w="31194" h="22860" extrusionOk="0">
                  <a:moveTo>
                    <a:pt x="21908" y="0"/>
                  </a:moveTo>
                  <a:cubicBezTo>
                    <a:pt x="21812" y="4096"/>
                    <a:pt x="24003" y="3429"/>
                    <a:pt x="26480" y="2286"/>
                  </a:cubicBezTo>
                  <a:cubicBezTo>
                    <a:pt x="32766" y="6858"/>
                    <a:pt x="32766" y="11430"/>
                    <a:pt x="26480" y="16002"/>
                  </a:cubicBezTo>
                  <a:cubicBezTo>
                    <a:pt x="21146" y="13621"/>
                    <a:pt x="17717" y="16193"/>
                    <a:pt x="15050" y="20574"/>
                  </a:cubicBezTo>
                  <a:cubicBezTo>
                    <a:pt x="12764" y="21336"/>
                    <a:pt x="10478" y="22098"/>
                    <a:pt x="8192" y="22860"/>
                  </a:cubicBezTo>
                  <a:cubicBezTo>
                    <a:pt x="7049" y="19050"/>
                    <a:pt x="2477" y="18574"/>
                    <a:pt x="0" y="15240"/>
                  </a:cubicBezTo>
                  <a:cubicBezTo>
                    <a:pt x="3143" y="13811"/>
                    <a:pt x="5715" y="12668"/>
                    <a:pt x="8192" y="11525"/>
                  </a:cubicBezTo>
                  <a:cubicBezTo>
                    <a:pt x="14002" y="12763"/>
                    <a:pt x="15812" y="11525"/>
                    <a:pt x="15050" y="6953"/>
                  </a:cubicBezTo>
                  <a:cubicBezTo>
                    <a:pt x="15050" y="6191"/>
                    <a:pt x="15050" y="5429"/>
                    <a:pt x="15050" y="4667"/>
                  </a:cubicBezTo>
                  <a:cubicBezTo>
                    <a:pt x="14859" y="-762"/>
                    <a:pt x="20098" y="2191"/>
                    <a:pt x="21908" y="0"/>
                  </a:cubicBezTo>
                  <a:close/>
                </a:path>
              </a:pathLst>
            </a:custGeom>
            <a:solidFill>
              <a:srgbClr val="FCBD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883;p3"/>
            <p:cNvSpPr/>
            <p:nvPr/>
          </p:nvSpPr>
          <p:spPr>
            <a:xfrm>
              <a:off x="9156712" y="2114038"/>
              <a:ext cx="20573" cy="16146"/>
            </a:xfrm>
            <a:custGeom>
              <a:avLst/>
              <a:gdLst/>
              <a:ahLst/>
              <a:cxnLst/>
              <a:rect l="l" t="t" r="r" b="b"/>
              <a:pathLst>
                <a:path w="20573" h="16146" extrusionOk="0">
                  <a:moveTo>
                    <a:pt x="11430" y="144"/>
                  </a:moveTo>
                  <a:cubicBezTo>
                    <a:pt x="14383" y="240"/>
                    <a:pt x="15907" y="1764"/>
                    <a:pt x="16002" y="4716"/>
                  </a:cubicBezTo>
                  <a:cubicBezTo>
                    <a:pt x="21050" y="7098"/>
                    <a:pt x="18764" y="12432"/>
                    <a:pt x="20574" y="16146"/>
                  </a:cubicBezTo>
                  <a:cubicBezTo>
                    <a:pt x="9620" y="13194"/>
                    <a:pt x="9620" y="13194"/>
                    <a:pt x="11430" y="5478"/>
                  </a:cubicBezTo>
                  <a:cubicBezTo>
                    <a:pt x="7525" y="5478"/>
                    <a:pt x="4572" y="12622"/>
                    <a:pt x="0" y="7002"/>
                  </a:cubicBezTo>
                  <a:cubicBezTo>
                    <a:pt x="2381" y="2335"/>
                    <a:pt x="5715" y="-713"/>
                    <a:pt x="11430" y="144"/>
                  </a:cubicBezTo>
                  <a:close/>
                </a:path>
              </a:pathLst>
            </a:custGeom>
            <a:solidFill>
              <a:srgbClr val="F8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884;p3"/>
            <p:cNvSpPr/>
            <p:nvPr/>
          </p:nvSpPr>
          <p:spPr>
            <a:xfrm>
              <a:off x="9181858" y="2107324"/>
              <a:ext cx="15134" cy="11566"/>
            </a:xfrm>
            <a:custGeom>
              <a:avLst/>
              <a:gdLst/>
              <a:ahLst/>
              <a:cxnLst/>
              <a:rect l="l" t="t" r="r" b="b"/>
              <a:pathLst>
                <a:path w="15134" h="11566" extrusionOk="0">
                  <a:moveTo>
                    <a:pt x="0" y="11430"/>
                  </a:moveTo>
                  <a:cubicBezTo>
                    <a:pt x="2381" y="6191"/>
                    <a:pt x="9525" y="5715"/>
                    <a:pt x="11430" y="0"/>
                  </a:cubicBezTo>
                  <a:cubicBezTo>
                    <a:pt x="13430" y="572"/>
                    <a:pt x="16955" y="1238"/>
                    <a:pt x="14002" y="3810"/>
                  </a:cubicBezTo>
                  <a:cubicBezTo>
                    <a:pt x="10001" y="7239"/>
                    <a:pt x="6572" y="12478"/>
                    <a:pt x="0" y="11430"/>
                  </a:cubicBezTo>
                  <a:close/>
                </a:path>
              </a:pathLst>
            </a:custGeom>
            <a:solidFill>
              <a:srgbClr val="F3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885;p3"/>
            <p:cNvSpPr/>
            <p:nvPr/>
          </p:nvSpPr>
          <p:spPr>
            <a:xfrm>
              <a:off x="9185584" y="2123377"/>
              <a:ext cx="8322" cy="6807"/>
            </a:xfrm>
            <a:custGeom>
              <a:avLst/>
              <a:gdLst/>
              <a:ahLst/>
              <a:cxnLst/>
              <a:rect l="l" t="t" r="r" b="b"/>
              <a:pathLst>
                <a:path w="8322" h="6807" extrusionOk="0">
                  <a:moveTo>
                    <a:pt x="3133" y="6807"/>
                  </a:moveTo>
                  <a:cubicBezTo>
                    <a:pt x="-4582" y="5283"/>
                    <a:pt x="4562" y="3759"/>
                    <a:pt x="3133" y="2235"/>
                  </a:cubicBezTo>
                  <a:cubicBezTo>
                    <a:pt x="4657" y="426"/>
                    <a:pt x="7229" y="-1289"/>
                    <a:pt x="8086" y="1378"/>
                  </a:cubicBezTo>
                  <a:cubicBezTo>
                    <a:pt x="9134" y="4331"/>
                    <a:pt x="6562" y="6522"/>
                    <a:pt x="3133" y="6807"/>
                  </a:cubicBezTo>
                  <a:close/>
                </a:path>
              </a:pathLst>
            </a:custGeom>
            <a:solidFill>
              <a:srgbClr val="F4BA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886;p3"/>
            <p:cNvSpPr/>
            <p:nvPr/>
          </p:nvSpPr>
          <p:spPr>
            <a:xfrm>
              <a:off x="9209195" y="2105038"/>
              <a:ext cx="12102" cy="6700"/>
            </a:xfrm>
            <a:custGeom>
              <a:avLst/>
              <a:gdLst/>
              <a:ahLst/>
              <a:cxnLst/>
              <a:rect l="l" t="t" r="r" b="b"/>
              <a:pathLst>
                <a:path w="12102" h="6700" extrusionOk="0">
                  <a:moveTo>
                    <a:pt x="6858" y="0"/>
                  </a:moveTo>
                  <a:cubicBezTo>
                    <a:pt x="8287" y="95"/>
                    <a:pt x="10001" y="-190"/>
                    <a:pt x="11144" y="476"/>
                  </a:cubicBezTo>
                  <a:cubicBezTo>
                    <a:pt x="13049" y="1619"/>
                    <a:pt x="11716" y="3143"/>
                    <a:pt x="10573" y="3715"/>
                  </a:cubicBezTo>
                  <a:cubicBezTo>
                    <a:pt x="7239" y="5143"/>
                    <a:pt x="3905" y="9144"/>
                    <a:pt x="0" y="4572"/>
                  </a:cubicBezTo>
                  <a:cubicBezTo>
                    <a:pt x="3334" y="4572"/>
                    <a:pt x="5620" y="3048"/>
                    <a:pt x="6858" y="0"/>
                  </a:cubicBezTo>
                  <a:close/>
                </a:path>
              </a:pathLst>
            </a:custGeom>
            <a:solidFill>
              <a:srgbClr val="F7B2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887;p3"/>
            <p:cNvSpPr/>
            <p:nvPr/>
          </p:nvSpPr>
          <p:spPr>
            <a:xfrm>
              <a:off x="9202337" y="2132471"/>
              <a:ext cx="6858" cy="4571"/>
            </a:xfrm>
            <a:custGeom>
              <a:avLst/>
              <a:gdLst/>
              <a:ahLst/>
              <a:cxnLst/>
              <a:rect l="l" t="t" r="r" b="b"/>
              <a:pathLst>
                <a:path w="6858" h="4571" extrusionOk="0">
                  <a:moveTo>
                    <a:pt x="6858" y="4572"/>
                  </a:moveTo>
                  <a:cubicBezTo>
                    <a:pt x="4572" y="4572"/>
                    <a:pt x="2286" y="4572"/>
                    <a:pt x="0" y="4572"/>
                  </a:cubicBezTo>
                  <a:cubicBezTo>
                    <a:pt x="1334" y="1524"/>
                    <a:pt x="3620" y="0"/>
                    <a:pt x="6858" y="0"/>
                  </a:cubicBezTo>
                  <a:cubicBezTo>
                    <a:pt x="6858" y="1524"/>
                    <a:pt x="6858" y="3048"/>
                    <a:pt x="6858" y="4572"/>
                  </a:cubicBezTo>
                  <a:close/>
                </a:path>
              </a:pathLst>
            </a:custGeom>
            <a:solidFill>
              <a:srgbClr val="F0B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888;p3"/>
            <p:cNvSpPr/>
            <p:nvPr/>
          </p:nvSpPr>
          <p:spPr>
            <a:xfrm>
              <a:off x="9254915" y="2079473"/>
              <a:ext cx="23224" cy="27851"/>
            </a:xfrm>
            <a:custGeom>
              <a:avLst/>
              <a:gdLst/>
              <a:ahLst/>
              <a:cxnLst/>
              <a:rect l="l" t="t" r="r" b="b"/>
              <a:pathLst>
                <a:path w="23224" h="27851" extrusionOk="0">
                  <a:moveTo>
                    <a:pt x="11430" y="27851"/>
                  </a:moveTo>
                  <a:cubicBezTo>
                    <a:pt x="8477" y="27756"/>
                    <a:pt x="6953" y="26232"/>
                    <a:pt x="6858" y="23279"/>
                  </a:cubicBezTo>
                  <a:cubicBezTo>
                    <a:pt x="4001" y="21660"/>
                    <a:pt x="9049" y="17564"/>
                    <a:pt x="4572" y="16421"/>
                  </a:cubicBezTo>
                  <a:cubicBezTo>
                    <a:pt x="1619" y="14135"/>
                    <a:pt x="381" y="10897"/>
                    <a:pt x="0" y="7277"/>
                  </a:cubicBezTo>
                  <a:cubicBezTo>
                    <a:pt x="190" y="5277"/>
                    <a:pt x="5143" y="10039"/>
                    <a:pt x="3143" y="4991"/>
                  </a:cubicBezTo>
                  <a:cubicBezTo>
                    <a:pt x="3238" y="3943"/>
                    <a:pt x="3429" y="3086"/>
                    <a:pt x="4001" y="2229"/>
                  </a:cubicBezTo>
                  <a:cubicBezTo>
                    <a:pt x="5620" y="1276"/>
                    <a:pt x="6763" y="-914"/>
                    <a:pt x="9144" y="419"/>
                  </a:cubicBezTo>
                  <a:cubicBezTo>
                    <a:pt x="11906" y="4515"/>
                    <a:pt x="13049" y="11087"/>
                    <a:pt x="20574" y="7277"/>
                  </a:cubicBezTo>
                  <a:cubicBezTo>
                    <a:pt x="25336" y="15850"/>
                    <a:pt x="23717" y="21184"/>
                    <a:pt x="15430" y="23279"/>
                  </a:cubicBezTo>
                  <a:cubicBezTo>
                    <a:pt x="12763" y="23946"/>
                    <a:pt x="11716" y="25375"/>
                    <a:pt x="11430" y="27851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889;p3"/>
            <p:cNvSpPr/>
            <p:nvPr/>
          </p:nvSpPr>
          <p:spPr>
            <a:xfrm>
              <a:off x="9274461" y="2082178"/>
              <a:ext cx="12362" cy="6081"/>
            </a:xfrm>
            <a:custGeom>
              <a:avLst/>
              <a:gdLst/>
              <a:ahLst/>
              <a:cxnLst/>
              <a:rect l="l" t="t" r="r" b="b"/>
              <a:pathLst>
                <a:path w="12362" h="6081" extrusionOk="0">
                  <a:moveTo>
                    <a:pt x="12363" y="0"/>
                  </a:moveTo>
                  <a:cubicBezTo>
                    <a:pt x="12172" y="1524"/>
                    <a:pt x="9791" y="3048"/>
                    <a:pt x="12363" y="4572"/>
                  </a:cubicBezTo>
                  <a:cubicBezTo>
                    <a:pt x="8553" y="8668"/>
                    <a:pt x="4743" y="2953"/>
                    <a:pt x="933" y="4572"/>
                  </a:cubicBezTo>
                  <a:cubicBezTo>
                    <a:pt x="837" y="3143"/>
                    <a:pt x="-1544" y="1048"/>
                    <a:pt x="1695" y="667"/>
                  </a:cubicBezTo>
                  <a:cubicBezTo>
                    <a:pt x="5314" y="190"/>
                    <a:pt x="8838" y="190"/>
                    <a:pt x="12363" y="0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890;p3"/>
            <p:cNvSpPr/>
            <p:nvPr/>
          </p:nvSpPr>
          <p:spPr>
            <a:xfrm>
              <a:off x="9258844" y="2073035"/>
              <a:ext cx="7500" cy="9143"/>
            </a:xfrm>
            <a:custGeom>
              <a:avLst/>
              <a:gdLst/>
              <a:ahLst/>
              <a:cxnLst/>
              <a:rect l="l" t="t" r="r" b="b"/>
              <a:pathLst>
                <a:path w="7500" h="9143" extrusionOk="0">
                  <a:moveTo>
                    <a:pt x="5215" y="6858"/>
                  </a:moveTo>
                  <a:cubicBezTo>
                    <a:pt x="3691" y="7620"/>
                    <a:pt x="2167" y="8382"/>
                    <a:pt x="643" y="9144"/>
                  </a:cubicBezTo>
                  <a:cubicBezTo>
                    <a:pt x="71" y="8668"/>
                    <a:pt x="-119" y="8096"/>
                    <a:pt x="71" y="7620"/>
                  </a:cubicBezTo>
                  <a:cubicBezTo>
                    <a:pt x="262" y="7144"/>
                    <a:pt x="452" y="6858"/>
                    <a:pt x="643" y="6858"/>
                  </a:cubicBezTo>
                  <a:cubicBezTo>
                    <a:pt x="643" y="4572"/>
                    <a:pt x="643" y="2286"/>
                    <a:pt x="643" y="0"/>
                  </a:cubicBezTo>
                  <a:cubicBezTo>
                    <a:pt x="3977" y="0"/>
                    <a:pt x="6167" y="1524"/>
                    <a:pt x="7501" y="4572"/>
                  </a:cubicBezTo>
                  <a:cubicBezTo>
                    <a:pt x="6739" y="5334"/>
                    <a:pt x="5977" y="6096"/>
                    <a:pt x="5215" y="6858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891;p3"/>
            <p:cNvSpPr/>
            <p:nvPr/>
          </p:nvSpPr>
          <p:spPr>
            <a:xfrm>
              <a:off x="9250343" y="2079893"/>
              <a:ext cx="9144" cy="5808"/>
            </a:xfrm>
            <a:custGeom>
              <a:avLst/>
              <a:gdLst/>
              <a:ahLst/>
              <a:cxnLst/>
              <a:rect l="l" t="t" r="r" b="b"/>
              <a:pathLst>
                <a:path w="9144" h="5808" extrusionOk="0">
                  <a:moveTo>
                    <a:pt x="9144" y="0"/>
                  </a:moveTo>
                  <a:cubicBezTo>
                    <a:pt x="9144" y="762"/>
                    <a:pt x="9144" y="1524"/>
                    <a:pt x="9144" y="2286"/>
                  </a:cubicBezTo>
                  <a:lnTo>
                    <a:pt x="9144" y="2286"/>
                  </a:lnTo>
                  <a:cubicBezTo>
                    <a:pt x="5429" y="4286"/>
                    <a:pt x="667" y="10192"/>
                    <a:pt x="0" y="0"/>
                  </a:cubicBezTo>
                  <a:lnTo>
                    <a:pt x="0" y="0"/>
                  </a:lnTo>
                  <a:cubicBezTo>
                    <a:pt x="3048" y="0"/>
                    <a:pt x="6096" y="0"/>
                    <a:pt x="9144" y="0"/>
                  </a:cubicBezTo>
                  <a:close/>
                </a:path>
              </a:pathLst>
            </a:custGeom>
            <a:solidFill>
              <a:srgbClr val="F0B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892;p3"/>
            <p:cNvSpPr/>
            <p:nvPr/>
          </p:nvSpPr>
          <p:spPr>
            <a:xfrm>
              <a:off x="9142639" y="2102753"/>
              <a:ext cx="27391" cy="25050"/>
            </a:xfrm>
            <a:custGeom>
              <a:avLst/>
              <a:gdLst/>
              <a:ahLst/>
              <a:cxnLst/>
              <a:rect l="l" t="t" r="r" b="b"/>
              <a:pathLst>
                <a:path w="27391" h="25050" extrusionOk="0">
                  <a:moveTo>
                    <a:pt x="25503" y="11430"/>
                  </a:moveTo>
                  <a:cubicBezTo>
                    <a:pt x="21693" y="13716"/>
                    <a:pt x="17883" y="16002"/>
                    <a:pt x="14073" y="18288"/>
                  </a:cubicBezTo>
                  <a:cubicBezTo>
                    <a:pt x="10930" y="20193"/>
                    <a:pt x="7882" y="22193"/>
                    <a:pt x="4739" y="24003"/>
                  </a:cubicBezTo>
                  <a:cubicBezTo>
                    <a:pt x="3500" y="24670"/>
                    <a:pt x="2072" y="24765"/>
                    <a:pt x="643" y="25051"/>
                  </a:cubicBezTo>
                  <a:cubicBezTo>
                    <a:pt x="-1548" y="21527"/>
                    <a:pt x="2548" y="20574"/>
                    <a:pt x="2738" y="18193"/>
                  </a:cubicBezTo>
                  <a:cubicBezTo>
                    <a:pt x="3310" y="17431"/>
                    <a:pt x="3977" y="16669"/>
                    <a:pt x="4643" y="16002"/>
                  </a:cubicBezTo>
                  <a:cubicBezTo>
                    <a:pt x="6263" y="13811"/>
                    <a:pt x="8549" y="12002"/>
                    <a:pt x="9501" y="9144"/>
                  </a:cubicBezTo>
                  <a:cubicBezTo>
                    <a:pt x="10263" y="7620"/>
                    <a:pt x="11025" y="6096"/>
                    <a:pt x="11787" y="4572"/>
                  </a:cubicBezTo>
                  <a:cubicBezTo>
                    <a:pt x="17597" y="8191"/>
                    <a:pt x="19121" y="952"/>
                    <a:pt x="23217" y="0"/>
                  </a:cubicBezTo>
                  <a:cubicBezTo>
                    <a:pt x="27408" y="3143"/>
                    <a:pt x="28932" y="6763"/>
                    <a:pt x="25503" y="11430"/>
                  </a:cubicBezTo>
                  <a:close/>
                </a:path>
              </a:pathLst>
            </a:custGeom>
            <a:solidFill>
              <a:srgbClr val="FDCB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893;p3"/>
            <p:cNvSpPr/>
            <p:nvPr/>
          </p:nvSpPr>
          <p:spPr>
            <a:xfrm>
              <a:off x="9145283" y="2110933"/>
              <a:ext cx="8356" cy="10107"/>
            </a:xfrm>
            <a:custGeom>
              <a:avLst/>
              <a:gdLst/>
              <a:ahLst/>
              <a:cxnLst/>
              <a:rect l="l" t="t" r="r" b="b"/>
              <a:pathLst>
                <a:path w="8356" h="10107" extrusionOk="0">
                  <a:moveTo>
                    <a:pt x="6858" y="964"/>
                  </a:moveTo>
                  <a:cubicBezTo>
                    <a:pt x="11335" y="7060"/>
                    <a:pt x="4572" y="7441"/>
                    <a:pt x="2286" y="10108"/>
                  </a:cubicBezTo>
                  <a:cubicBezTo>
                    <a:pt x="571" y="9060"/>
                    <a:pt x="1333" y="6774"/>
                    <a:pt x="0" y="5536"/>
                  </a:cubicBezTo>
                  <a:cubicBezTo>
                    <a:pt x="286" y="1059"/>
                    <a:pt x="1905" y="-1513"/>
                    <a:pt x="6858" y="964"/>
                  </a:cubicBezTo>
                  <a:close/>
                </a:path>
              </a:pathLst>
            </a:custGeom>
            <a:solidFill>
              <a:srgbClr val="FBC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894;p3"/>
            <p:cNvSpPr/>
            <p:nvPr/>
          </p:nvSpPr>
          <p:spPr>
            <a:xfrm>
              <a:off x="9141621" y="2116468"/>
              <a:ext cx="5947" cy="4572"/>
            </a:xfrm>
            <a:custGeom>
              <a:avLst/>
              <a:gdLst/>
              <a:ahLst/>
              <a:cxnLst/>
              <a:rect l="l" t="t" r="r" b="b"/>
              <a:pathLst>
                <a:path w="5947" h="4572" extrusionOk="0">
                  <a:moveTo>
                    <a:pt x="3662" y="0"/>
                  </a:moveTo>
                  <a:cubicBezTo>
                    <a:pt x="5471" y="953"/>
                    <a:pt x="5948" y="2667"/>
                    <a:pt x="5948" y="4572"/>
                  </a:cubicBezTo>
                  <a:cubicBezTo>
                    <a:pt x="5186" y="4572"/>
                    <a:pt x="4424" y="4572"/>
                    <a:pt x="3662" y="4572"/>
                  </a:cubicBezTo>
                  <a:cubicBezTo>
                    <a:pt x="2423" y="4001"/>
                    <a:pt x="233" y="3620"/>
                    <a:pt x="42" y="2762"/>
                  </a:cubicBezTo>
                  <a:cubicBezTo>
                    <a:pt x="-434" y="191"/>
                    <a:pt x="3281" y="2096"/>
                    <a:pt x="3662" y="0"/>
                  </a:cubicBezTo>
                  <a:close/>
                </a:path>
              </a:pathLst>
            </a:custGeom>
            <a:solidFill>
              <a:srgbClr val="F5BA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895;p3"/>
            <p:cNvSpPr/>
            <p:nvPr/>
          </p:nvSpPr>
          <p:spPr>
            <a:xfrm>
              <a:off x="9245328" y="2079893"/>
              <a:ext cx="17588" cy="13716"/>
            </a:xfrm>
            <a:custGeom>
              <a:avLst/>
              <a:gdLst/>
              <a:ahLst/>
              <a:cxnLst/>
              <a:rect l="l" t="t" r="r" b="b"/>
              <a:pathLst>
                <a:path w="17588" h="13716" extrusionOk="0">
                  <a:moveTo>
                    <a:pt x="5015" y="0"/>
                  </a:moveTo>
                  <a:cubicBezTo>
                    <a:pt x="6253" y="7906"/>
                    <a:pt x="11206" y="1143"/>
                    <a:pt x="14159" y="2286"/>
                  </a:cubicBezTo>
                  <a:cubicBezTo>
                    <a:pt x="15207" y="5620"/>
                    <a:pt x="16159" y="8954"/>
                    <a:pt x="17588" y="13716"/>
                  </a:cubicBezTo>
                  <a:cubicBezTo>
                    <a:pt x="14159" y="10858"/>
                    <a:pt x="11873" y="8858"/>
                    <a:pt x="9587" y="6858"/>
                  </a:cubicBezTo>
                  <a:cubicBezTo>
                    <a:pt x="8063" y="8382"/>
                    <a:pt x="6539" y="9906"/>
                    <a:pt x="5015" y="11430"/>
                  </a:cubicBezTo>
                  <a:cubicBezTo>
                    <a:pt x="6730" y="7620"/>
                    <a:pt x="-7082" y="3810"/>
                    <a:pt x="5015" y="0"/>
                  </a:cubicBezTo>
                  <a:close/>
                </a:path>
              </a:pathLst>
            </a:custGeom>
            <a:solidFill>
              <a:srgbClr val="FCB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896;p3"/>
            <p:cNvSpPr/>
            <p:nvPr/>
          </p:nvSpPr>
          <p:spPr>
            <a:xfrm>
              <a:off x="9227157" y="2111897"/>
              <a:ext cx="20900" cy="13620"/>
            </a:xfrm>
            <a:custGeom>
              <a:avLst/>
              <a:gdLst/>
              <a:ahLst/>
              <a:cxnLst/>
              <a:rect l="l" t="t" r="r" b="b"/>
              <a:pathLst>
                <a:path w="20900" h="13620" extrusionOk="0">
                  <a:moveTo>
                    <a:pt x="14042" y="0"/>
                  </a:moveTo>
                  <a:cubicBezTo>
                    <a:pt x="15566" y="762"/>
                    <a:pt x="17090" y="1524"/>
                    <a:pt x="18614" y="2286"/>
                  </a:cubicBezTo>
                  <a:cubicBezTo>
                    <a:pt x="19376" y="2286"/>
                    <a:pt x="20138" y="2286"/>
                    <a:pt x="20900" y="2286"/>
                  </a:cubicBezTo>
                  <a:cubicBezTo>
                    <a:pt x="20138" y="3810"/>
                    <a:pt x="19376" y="5334"/>
                    <a:pt x="18614" y="6858"/>
                  </a:cubicBezTo>
                  <a:cubicBezTo>
                    <a:pt x="11375" y="5334"/>
                    <a:pt x="5756" y="8953"/>
                    <a:pt x="422" y="13621"/>
                  </a:cubicBezTo>
                  <a:cubicBezTo>
                    <a:pt x="-1102" y="9334"/>
                    <a:pt x="1946" y="7334"/>
                    <a:pt x="2612" y="4572"/>
                  </a:cubicBezTo>
                  <a:lnTo>
                    <a:pt x="2612" y="4572"/>
                  </a:lnTo>
                  <a:cubicBezTo>
                    <a:pt x="4803" y="-1143"/>
                    <a:pt x="11471" y="4572"/>
                    <a:pt x="14042" y="0"/>
                  </a:cubicBezTo>
                  <a:close/>
                </a:path>
              </a:pathLst>
            </a:custGeom>
            <a:solidFill>
              <a:srgbClr val="F5B8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897;p3"/>
            <p:cNvSpPr/>
            <p:nvPr/>
          </p:nvSpPr>
          <p:spPr>
            <a:xfrm>
              <a:off x="9258617" y="2095824"/>
              <a:ext cx="5520" cy="6928"/>
            </a:xfrm>
            <a:custGeom>
              <a:avLst/>
              <a:gdLst/>
              <a:ahLst/>
              <a:cxnLst/>
              <a:rect l="l" t="t" r="r" b="b"/>
              <a:pathLst>
                <a:path w="5520" h="6928" extrusionOk="0">
                  <a:moveTo>
                    <a:pt x="871" y="71"/>
                  </a:moveTo>
                  <a:cubicBezTo>
                    <a:pt x="10872" y="-691"/>
                    <a:pt x="1347" y="4928"/>
                    <a:pt x="3157" y="6929"/>
                  </a:cubicBezTo>
                  <a:cubicBezTo>
                    <a:pt x="2395" y="6167"/>
                    <a:pt x="1633" y="5405"/>
                    <a:pt x="871" y="4643"/>
                  </a:cubicBezTo>
                  <a:cubicBezTo>
                    <a:pt x="109" y="4166"/>
                    <a:pt x="-177" y="3595"/>
                    <a:pt x="109" y="3119"/>
                  </a:cubicBezTo>
                  <a:cubicBezTo>
                    <a:pt x="394" y="2642"/>
                    <a:pt x="680" y="2357"/>
                    <a:pt x="871" y="2357"/>
                  </a:cubicBezTo>
                  <a:cubicBezTo>
                    <a:pt x="871" y="1595"/>
                    <a:pt x="871" y="833"/>
                    <a:pt x="871" y="71"/>
                  </a:cubicBezTo>
                  <a:close/>
                </a:path>
              </a:pathLst>
            </a:custGeom>
            <a:solidFill>
              <a:srgbClr val="EFAC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898;p3"/>
            <p:cNvSpPr/>
            <p:nvPr/>
          </p:nvSpPr>
          <p:spPr>
            <a:xfrm>
              <a:off x="9254035" y="2098181"/>
              <a:ext cx="5452" cy="5333"/>
            </a:xfrm>
            <a:custGeom>
              <a:avLst/>
              <a:gdLst/>
              <a:ahLst/>
              <a:cxnLst/>
              <a:rect l="l" t="t" r="r" b="b"/>
              <a:pathLst>
                <a:path w="5452" h="5333" extrusionOk="0">
                  <a:moveTo>
                    <a:pt x="5452" y="0"/>
                  </a:moveTo>
                  <a:cubicBezTo>
                    <a:pt x="5452" y="762"/>
                    <a:pt x="5452" y="1524"/>
                    <a:pt x="5452" y="2286"/>
                  </a:cubicBezTo>
                  <a:cubicBezTo>
                    <a:pt x="4119" y="3334"/>
                    <a:pt x="2690" y="4286"/>
                    <a:pt x="1356" y="5334"/>
                  </a:cubicBezTo>
                  <a:cubicBezTo>
                    <a:pt x="880" y="4477"/>
                    <a:pt x="-168" y="3429"/>
                    <a:pt x="23" y="2857"/>
                  </a:cubicBezTo>
                  <a:cubicBezTo>
                    <a:pt x="975" y="476"/>
                    <a:pt x="3166" y="95"/>
                    <a:pt x="5452" y="0"/>
                  </a:cubicBezTo>
                  <a:close/>
                </a:path>
              </a:pathLst>
            </a:custGeom>
            <a:solidFill>
              <a:srgbClr val="FBBA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899;p3"/>
            <p:cNvSpPr/>
            <p:nvPr/>
          </p:nvSpPr>
          <p:spPr>
            <a:xfrm>
              <a:off x="9227483" y="2098181"/>
              <a:ext cx="13715" cy="18287"/>
            </a:xfrm>
            <a:custGeom>
              <a:avLst/>
              <a:gdLst/>
              <a:ahLst/>
              <a:cxnLst/>
              <a:rect l="l" t="t" r="r" b="b"/>
              <a:pathLst>
                <a:path w="13715" h="18287" extrusionOk="0">
                  <a:moveTo>
                    <a:pt x="13716" y="13716"/>
                  </a:moveTo>
                  <a:cubicBezTo>
                    <a:pt x="12764" y="22479"/>
                    <a:pt x="5239" y="14573"/>
                    <a:pt x="2286" y="18288"/>
                  </a:cubicBezTo>
                  <a:cubicBezTo>
                    <a:pt x="1524" y="17526"/>
                    <a:pt x="762" y="16764"/>
                    <a:pt x="0" y="16002"/>
                  </a:cubicBezTo>
                  <a:cubicBezTo>
                    <a:pt x="2858" y="11430"/>
                    <a:pt x="2858" y="6858"/>
                    <a:pt x="0" y="2286"/>
                  </a:cubicBezTo>
                  <a:cubicBezTo>
                    <a:pt x="2286" y="1524"/>
                    <a:pt x="4572" y="762"/>
                    <a:pt x="6858" y="0"/>
                  </a:cubicBezTo>
                  <a:cubicBezTo>
                    <a:pt x="15240" y="5048"/>
                    <a:pt x="15240" y="5143"/>
                    <a:pt x="9144" y="10001"/>
                  </a:cubicBezTo>
                  <a:cubicBezTo>
                    <a:pt x="8096" y="10858"/>
                    <a:pt x="7525" y="12097"/>
                    <a:pt x="8382" y="12573"/>
                  </a:cubicBezTo>
                  <a:cubicBezTo>
                    <a:pt x="9906" y="13335"/>
                    <a:pt x="11906" y="13335"/>
                    <a:pt x="13716" y="13716"/>
                  </a:cubicBezTo>
                  <a:close/>
                </a:path>
              </a:pathLst>
            </a:custGeom>
            <a:solidFill>
              <a:srgbClr val="FCC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1" name="Google Shape;902;p3"/>
          <p:cNvSpPr/>
          <p:nvPr/>
        </p:nvSpPr>
        <p:spPr>
          <a:xfrm>
            <a:off x="6803422" y="632245"/>
            <a:ext cx="426511" cy="380424"/>
          </a:xfrm>
          <a:custGeom>
            <a:avLst/>
            <a:gdLst/>
            <a:ahLst/>
            <a:cxnLst/>
            <a:rect l="l" t="t" r="r" b="b"/>
            <a:pathLst>
              <a:path w="205159" h="208179" extrusionOk="0">
                <a:moveTo>
                  <a:pt x="146880" y="9822"/>
                </a:moveTo>
                <a:lnTo>
                  <a:pt x="148976" y="64971"/>
                </a:lnTo>
                <a:cubicBezTo>
                  <a:pt x="149071" y="68305"/>
                  <a:pt x="150881" y="71353"/>
                  <a:pt x="153738" y="73163"/>
                </a:cubicBezTo>
                <a:lnTo>
                  <a:pt x="200411" y="102690"/>
                </a:lnTo>
                <a:cubicBezTo>
                  <a:pt x="207555" y="107167"/>
                  <a:pt x="206412" y="117930"/>
                  <a:pt x="198506" y="120883"/>
                </a:cubicBezTo>
                <a:lnTo>
                  <a:pt x="146690" y="139933"/>
                </a:lnTo>
                <a:cubicBezTo>
                  <a:pt x="143547" y="141076"/>
                  <a:pt x="141165" y="143743"/>
                  <a:pt x="140308" y="146982"/>
                </a:cubicBezTo>
                <a:lnTo>
                  <a:pt x="126687" y="200512"/>
                </a:lnTo>
                <a:cubicBezTo>
                  <a:pt x="124592" y="208704"/>
                  <a:pt x="114019" y="210894"/>
                  <a:pt x="108780" y="204322"/>
                </a:cubicBezTo>
                <a:lnTo>
                  <a:pt x="74586" y="160888"/>
                </a:lnTo>
                <a:cubicBezTo>
                  <a:pt x="72490" y="158221"/>
                  <a:pt x="69252" y="156792"/>
                  <a:pt x="65918" y="156983"/>
                </a:cubicBezTo>
                <a:lnTo>
                  <a:pt x="10863" y="160507"/>
                </a:lnTo>
                <a:cubicBezTo>
                  <a:pt x="2481" y="161079"/>
                  <a:pt x="-2948" y="151649"/>
                  <a:pt x="1719" y="144696"/>
                </a:cubicBezTo>
                <a:lnTo>
                  <a:pt x="32390" y="98785"/>
                </a:lnTo>
                <a:cubicBezTo>
                  <a:pt x="34295" y="96023"/>
                  <a:pt x="34676" y="92499"/>
                  <a:pt x="33438" y="89355"/>
                </a:cubicBezTo>
                <a:lnTo>
                  <a:pt x="13054" y="38111"/>
                </a:lnTo>
                <a:cubicBezTo>
                  <a:pt x="9911" y="30300"/>
                  <a:pt x="17150" y="22299"/>
                  <a:pt x="25341" y="24585"/>
                </a:cubicBezTo>
                <a:lnTo>
                  <a:pt x="78491" y="39635"/>
                </a:lnTo>
                <a:cubicBezTo>
                  <a:pt x="81729" y="40587"/>
                  <a:pt x="85158" y="39825"/>
                  <a:pt x="87730" y="37635"/>
                </a:cubicBezTo>
                <a:lnTo>
                  <a:pt x="130212" y="2392"/>
                </a:lnTo>
                <a:cubicBezTo>
                  <a:pt x="136689" y="-3037"/>
                  <a:pt x="146595" y="1344"/>
                  <a:pt x="146880" y="9822"/>
                </a:cubicBezTo>
                <a:close/>
              </a:path>
            </a:pathLst>
          </a:custGeom>
          <a:solidFill>
            <a:srgbClr val="EDB86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902;p3"/>
          <p:cNvSpPr/>
          <p:nvPr/>
        </p:nvSpPr>
        <p:spPr>
          <a:xfrm>
            <a:off x="9523647" y="330900"/>
            <a:ext cx="426511" cy="380424"/>
          </a:xfrm>
          <a:custGeom>
            <a:avLst/>
            <a:gdLst/>
            <a:ahLst/>
            <a:cxnLst/>
            <a:rect l="l" t="t" r="r" b="b"/>
            <a:pathLst>
              <a:path w="205159" h="208179" extrusionOk="0">
                <a:moveTo>
                  <a:pt x="146880" y="9822"/>
                </a:moveTo>
                <a:lnTo>
                  <a:pt x="148976" y="64971"/>
                </a:lnTo>
                <a:cubicBezTo>
                  <a:pt x="149071" y="68305"/>
                  <a:pt x="150881" y="71353"/>
                  <a:pt x="153738" y="73163"/>
                </a:cubicBezTo>
                <a:lnTo>
                  <a:pt x="200411" y="102690"/>
                </a:lnTo>
                <a:cubicBezTo>
                  <a:pt x="207555" y="107167"/>
                  <a:pt x="206412" y="117930"/>
                  <a:pt x="198506" y="120883"/>
                </a:cubicBezTo>
                <a:lnTo>
                  <a:pt x="146690" y="139933"/>
                </a:lnTo>
                <a:cubicBezTo>
                  <a:pt x="143547" y="141076"/>
                  <a:pt x="141165" y="143743"/>
                  <a:pt x="140308" y="146982"/>
                </a:cubicBezTo>
                <a:lnTo>
                  <a:pt x="126687" y="200512"/>
                </a:lnTo>
                <a:cubicBezTo>
                  <a:pt x="124592" y="208704"/>
                  <a:pt x="114019" y="210894"/>
                  <a:pt x="108780" y="204322"/>
                </a:cubicBezTo>
                <a:lnTo>
                  <a:pt x="74586" y="160888"/>
                </a:lnTo>
                <a:cubicBezTo>
                  <a:pt x="72490" y="158221"/>
                  <a:pt x="69252" y="156792"/>
                  <a:pt x="65918" y="156983"/>
                </a:cubicBezTo>
                <a:lnTo>
                  <a:pt x="10863" y="160507"/>
                </a:lnTo>
                <a:cubicBezTo>
                  <a:pt x="2481" y="161079"/>
                  <a:pt x="-2948" y="151649"/>
                  <a:pt x="1719" y="144696"/>
                </a:cubicBezTo>
                <a:lnTo>
                  <a:pt x="32390" y="98785"/>
                </a:lnTo>
                <a:cubicBezTo>
                  <a:pt x="34295" y="96023"/>
                  <a:pt x="34676" y="92499"/>
                  <a:pt x="33438" y="89355"/>
                </a:cubicBezTo>
                <a:lnTo>
                  <a:pt x="13054" y="38111"/>
                </a:lnTo>
                <a:cubicBezTo>
                  <a:pt x="9911" y="30300"/>
                  <a:pt x="17150" y="22299"/>
                  <a:pt x="25341" y="24585"/>
                </a:cubicBezTo>
                <a:lnTo>
                  <a:pt x="78491" y="39635"/>
                </a:lnTo>
                <a:cubicBezTo>
                  <a:pt x="81729" y="40587"/>
                  <a:pt x="85158" y="39825"/>
                  <a:pt x="87730" y="37635"/>
                </a:cubicBezTo>
                <a:lnTo>
                  <a:pt x="130212" y="2392"/>
                </a:lnTo>
                <a:cubicBezTo>
                  <a:pt x="136689" y="-3037"/>
                  <a:pt x="146595" y="1344"/>
                  <a:pt x="146880" y="9822"/>
                </a:cubicBezTo>
                <a:close/>
              </a:path>
            </a:pathLst>
          </a:custGeom>
          <a:solidFill>
            <a:srgbClr val="EDB86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902;p3"/>
          <p:cNvSpPr/>
          <p:nvPr/>
        </p:nvSpPr>
        <p:spPr>
          <a:xfrm>
            <a:off x="8310230" y="6004947"/>
            <a:ext cx="426511" cy="380424"/>
          </a:xfrm>
          <a:custGeom>
            <a:avLst/>
            <a:gdLst/>
            <a:ahLst/>
            <a:cxnLst/>
            <a:rect l="l" t="t" r="r" b="b"/>
            <a:pathLst>
              <a:path w="205159" h="208179" extrusionOk="0">
                <a:moveTo>
                  <a:pt x="146880" y="9822"/>
                </a:moveTo>
                <a:lnTo>
                  <a:pt x="148976" y="64971"/>
                </a:lnTo>
                <a:cubicBezTo>
                  <a:pt x="149071" y="68305"/>
                  <a:pt x="150881" y="71353"/>
                  <a:pt x="153738" y="73163"/>
                </a:cubicBezTo>
                <a:lnTo>
                  <a:pt x="200411" y="102690"/>
                </a:lnTo>
                <a:cubicBezTo>
                  <a:pt x="207555" y="107167"/>
                  <a:pt x="206412" y="117930"/>
                  <a:pt x="198506" y="120883"/>
                </a:cubicBezTo>
                <a:lnTo>
                  <a:pt x="146690" y="139933"/>
                </a:lnTo>
                <a:cubicBezTo>
                  <a:pt x="143547" y="141076"/>
                  <a:pt x="141165" y="143743"/>
                  <a:pt x="140308" y="146982"/>
                </a:cubicBezTo>
                <a:lnTo>
                  <a:pt x="126687" y="200512"/>
                </a:lnTo>
                <a:cubicBezTo>
                  <a:pt x="124592" y="208704"/>
                  <a:pt x="114019" y="210894"/>
                  <a:pt x="108780" y="204322"/>
                </a:cubicBezTo>
                <a:lnTo>
                  <a:pt x="74586" y="160888"/>
                </a:lnTo>
                <a:cubicBezTo>
                  <a:pt x="72490" y="158221"/>
                  <a:pt x="69252" y="156792"/>
                  <a:pt x="65918" y="156983"/>
                </a:cubicBezTo>
                <a:lnTo>
                  <a:pt x="10863" y="160507"/>
                </a:lnTo>
                <a:cubicBezTo>
                  <a:pt x="2481" y="161079"/>
                  <a:pt x="-2948" y="151649"/>
                  <a:pt x="1719" y="144696"/>
                </a:cubicBezTo>
                <a:lnTo>
                  <a:pt x="32390" y="98785"/>
                </a:lnTo>
                <a:cubicBezTo>
                  <a:pt x="34295" y="96023"/>
                  <a:pt x="34676" y="92499"/>
                  <a:pt x="33438" y="89355"/>
                </a:cubicBezTo>
                <a:lnTo>
                  <a:pt x="13054" y="38111"/>
                </a:lnTo>
                <a:cubicBezTo>
                  <a:pt x="9911" y="30300"/>
                  <a:pt x="17150" y="22299"/>
                  <a:pt x="25341" y="24585"/>
                </a:cubicBezTo>
                <a:lnTo>
                  <a:pt x="78491" y="39635"/>
                </a:lnTo>
                <a:cubicBezTo>
                  <a:pt x="81729" y="40587"/>
                  <a:pt x="85158" y="39825"/>
                  <a:pt x="87730" y="37635"/>
                </a:cubicBezTo>
                <a:lnTo>
                  <a:pt x="130212" y="2392"/>
                </a:lnTo>
                <a:cubicBezTo>
                  <a:pt x="136689" y="-3037"/>
                  <a:pt x="146595" y="1344"/>
                  <a:pt x="146880" y="9822"/>
                </a:cubicBezTo>
                <a:close/>
              </a:path>
            </a:pathLst>
          </a:custGeom>
          <a:solidFill>
            <a:srgbClr val="EDB86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902;p3"/>
          <p:cNvSpPr/>
          <p:nvPr/>
        </p:nvSpPr>
        <p:spPr>
          <a:xfrm>
            <a:off x="6370236" y="4862731"/>
            <a:ext cx="426511" cy="380424"/>
          </a:xfrm>
          <a:custGeom>
            <a:avLst/>
            <a:gdLst/>
            <a:ahLst/>
            <a:cxnLst/>
            <a:rect l="l" t="t" r="r" b="b"/>
            <a:pathLst>
              <a:path w="205159" h="208179" extrusionOk="0">
                <a:moveTo>
                  <a:pt x="146880" y="9822"/>
                </a:moveTo>
                <a:lnTo>
                  <a:pt x="148976" y="64971"/>
                </a:lnTo>
                <a:cubicBezTo>
                  <a:pt x="149071" y="68305"/>
                  <a:pt x="150881" y="71353"/>
                  <a:pt x="153738" y="73163"/>
                </a:cubicBezTo>
                <a:lnTo>
                  <a:pt x="200411" y="102690"/>
                </a:lnTo>
                <a:cubicBezTo>
                  <a:pt x="207555" y="107167"/>
                  <a:pt x="206412" y="117930"/>
                  <a:pt x="198506" y="120883"/>
                </a:cubicBezTo>
                <a:lnTo>
                  <a:pt x="146690" y="139933"/>
                </a:lnTo>
                <a:cubicBezTo>
                  <a:pt x="143547" y="141076"/>
                  <a:pt x="141165" y="143743"/>
                  <a:pt x="140308" y="146982"/>
                </a:cubicBezTo>
                <a:lnTo>
                  <a:pt x="126687" y="200512"/>
                </a:lnTo>
                <a:cubicBezTo>
                  <a:pt x="124592" y="208704"/>
                  <a:pt x="114019" y="210894"/>
                  <a:pt x="108780" y="204322"/>
                </a:cubicBezTo>
                <a:lnTo>
                  <a:pt x="74586" y="160888"/>
                </a:lnTo>
                <a:cubicBezTo>
                  <a:pt x="72490" y="158221"/>
                  <a:pt x="69252" y="156792"/>
                  <a:pt x="65918" y="156983"/>
                </a:cubicBezTo>
                <a:lnTo>
                  <a:pt x="10863" y="160507"/>
                </a:lnTo>
                <a:cubicBezTo>
                  <a:pt x="2481" y="161079"/>
                  <a:pt x="-2948" y="151649"/>
                  <a:pt x="1719" y="144696"/>
                </a:cubicBezTo>
                <a:lnTo>
                  <a:pt x="32390" y="98785"/>
                </a:lnTo>
                <a:cubicBezTo>
                  <a:pt x="34295" y="96023"/>
                  <a:pt x="34676" y="92499"/>
                  <a:pt x="33438" y="89355"/>
                </a:cubicBezTo>
                <a:lnTo>
                  <a:pt x="13054" y="38111"/>
                </a:lnTo>
                <a:cubicBezTo>
                  <a:pt x="9911" y="30300"/>
                  <a:pt x="17150" y="22299"/>
                  <a:pt x="25341" y="24585"/>
                </a:cubicBezTo>
                <a:lnTo>
                  <a:pt x="78491" y="39635"/>
                </a:lnTo>
                <a:cubicBezTo>
                  <a:pt x="81729" y="40587"/>
                  <a:pt x="85158" y="39825"/>
                  <a:pt x="87730" y="37635"/>
                </a:cubicBezTo>
                <a:lnTo>
                  <a:pt x="130212" y="2392"/>
                </a:lnTo>
                <a:cubicBezTo>
                  <a:pt x="136689" y="-3037"/>
                  <a:pt x="146595" y="1344"/>
                  <a:pt x="146880" y="9822"/>
                </a:cubicBezTo>
                <a:close/>
              </a:path>
            </a:pathLst>
          </a:custGeom>
          <a:solidFill>
            <a:srgbClr val="EDB86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6" name="Google Shape;796;p3"/>
          <p:cNvGrpSpPr/>
          <p:nvPr/>
        </p:nvGrpSpPr>
        <p:grpSpPr>
          <a:xfrm>
            <a:off x="7151361" y="5945789"/>
            <a:ext cx="210400" cy="182707"/>
            <a:chOff x="9117820" y="2027686"/>
            <a:chExt cx="210400" cy="182707"/>
          </a:xfrm>
        </p:grpSpPr>
        <p:sp>
          <p:nvSpPr>
            <p:cNvPr id="127" name="Google Shape;797;p3"/>
            <p:cNvSpPr/>
            <p:nvPr/>
          </p:nvSpPr>
          <p:spPr>
            <a:xfrm>
              <a:off x="9277433" y="2113468"/>
              <a:ext cx="50788" cy="35339"/>
            </a:xfrm>
            <a:custGeom>
              <a:avLst/>
              <a:gdLst/>
              <a:ahLst/>
              <a:cxnLst/>
              <a:rect l="l" t="t" r="r" b="b"/>
              <a:pathLst>
                <a:path w="50788" h="35339" extrusionOk="0">
                  <a:moveTo>
                    <a:pt x="48729" y="18622"/>
                  </a:moveTo>
                  <a:cubicBezTo>
                    <a:pt x="51301" y="20527"/>
                    <a:pt x="50920" y="23194"/>
                    <a:pt x="50444" y="25861"/>
                  </a:cubicBezTo>
                  <a:cubicBezTo>
                    <a:pt x="44729" y="32814"/>
                    <a:pt x="37014" y="35767"/>
                    <a:pt x="28346" y="35290"/>
                  </a:cubicBezTo>
                  <a:cubicBezTo>
                    <a:pt x="21202" y="34909"/>
                    <a:pt x="14058" y="34528"/>
                    <a:pt x="7105" y="32719"/>
                  </a:cubicBezTo>
                  <a:cubicBezTo>
                    <a:pt x="4629" y="32623"/>
                    <a:pt x="1962" y="32623"/>
                    <a:pt x="438" y="30147"/>
                  </a:cubicBezTo>
                  <a:cubicBezTo>
                    <a:pt x="-229" y="29194"/>
                    <a:pt x="-134" y="28242"/>
                    <a:pt x="723" y="27385"/>
                  </a:cubicBezTo>
                  <a:cubicBezTo>
                    <a:pt x="5200" y="26146"/>
                    <a:pt x="8058" y="23860"/>
                    <a:pt x="7391" y="18526"/>
                  </a:cubicBezTo>
                  <a:cubicBezTo>
                    <a:pt x="6819" y="13764"/>
                    <a:pt x="9582" y="9859"/>
                    <a:pt x="11772" y="5858"/>
                  </a:cubicBezTo>
                  <a:cubicBezTo>
                    <a:pt x="16059" y="-1952"/>
                    <a:pt x="20250" y="-1857"/>
                    <a:pt x="24726" y="5572"/>
                  </a:cubicBezTo>
                  <a:cubicBezTo>
                    <a:pt x="26441" y="5477"/>
                    <a:pt x="26631" y="10335"/>
                    <a:pt x="29298" y="6906"/>
                  </a:cubicBezTo>
                  <a:cubicBezTo>
                    <a:pt x="29298" y="4810"/>
                    <a:pt x="30346" y="3477"/>
                    <a:pt x="31965" y="2334"/>
                  </a:cubicBezTo>
                  <a:cubicBezTo>
                    <a:pt x="34918" y="1667"/>
                    <a:pt x="36633" y="3858"/>
                    <a:pt x="38633" y="5191"/>
                  </a:cubicBezTo>
                  <a:cubicBezTo>
                    <a:pt x="42062" y="9668"/>
                    <a:pt x="47872" y="12240"/>
                    <a:pt x="48729" y="18622"/>
                  </a:cubicBezTo>
                  <a:cubicBezTo>
                    <a:pt x="43395" y="20908"/>
                    <a:pt x="37395" y="21479"/>
                    <a:pt x="33108" y="25956"/>
                  </a:cubicBezTo>
                  <a:cubicBezTo>
                    <a:pt x="38252" y="23384"/>
                    <a:pt x="43205" y="20431"/>
                    <a:pt x="48729" y="18622"/>
                  </a:cubicBezTo>
                  <a:close/>
                </a:path>
              </a:pathLst>
            </a:custGeom>
            <a:solidFill>
              <a:srgbClr val="FCCD0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798;p3"/>
            <p:cNvSpPr/>
            <p:nvPr/>
          </p:nvSpPr>
          <p:spPr>
            <a:xfrm>
              <a:off x="9218760" y="2142838"/>
              <a:ext cx="32187" cy="43580"/>
            </a:xfrm>
            <a:custGeom>
              <a:avLst/>
              <a:gdLst/>
              <a:ahLst/>
              <a:cxnLst/>
              <a:rect l="l" t="t" r="r" b="b"/>
              <a:pathLst>
                <a:path w="32187" h="43580" extrusionOk="0">
                  <a:moveTo>
                    <a:pt x="29202" y="28018"/>
                  </a:moveTo>
                  <a:cubicBezTo>
                    <a:pt x="28345" y="28875"/>
                    <a:pt x="27393" y="29733"/>
                    <a:pt x="26535" y="30685"/>
                  </a:cubicBezTo>
                  <a:cubicBezTo>
                    <a:pt x="22344" y="33924"/>
                    <a:pt x="21868" y="39734"/>
                    <a:pt x="17963" y="43163"/>
                  </a:cubicBezTo>
                  <a:cubicBezTo>
                    <a:pt x="16439" y="43734"/>
                    <a:pt x="15010" y="43734"/>
                    <a:pt x="13581" y="43068"/>
                  </a:cubicBezTo>
                  <a:cubicBezTo>
                    <a:pt x="11200" y="39067"/>
                    <a:pt x="6819" y="40591"/>
                    <a:pt x="3485" y="39258"/>
                  </a:cubicBezTo>
                  <a:cubicBezTo>
                    <a:pt x="-1373" y="36495"/>
                    <a:pt x="56" y="32114"/>
                    <a:pt x="722" y="28018"/>
                  </a:cubicBezTo>
                  <a:cubicBezTo>
                    <a:pt x="1865" y="22970"/>
                    <a:pt x="9676" y="22875"/>
                    <a:pt x="9105" y="16588"/>
                  </a:cubicBezTo>
                  <a:cubicBezTo>
                    <a:pt x="9105" y="15064"/>
                    <a:pt x="9295" y="13540"/>
                    <a:pt x="9771" y="12016"/>
                  </a:cubicBezTo>
                  <a:cubicBezTo>
                    <a:pt x="11962" y="4777"/>
                    <a:pt x="17106" y="1062"/>
                    <a:pt x="24440" y="110"/>
                  </a:cubicBezTo>
                  <a:cubicBezTo>
                    <a:pt x="25964" y="-81"/>
                    <a:pt x="27583" y="-176"/>
                    <a:pt x="28631" y="1158"/>
                  </a:cubicBezTo>
                  <a:cubicBezTo>
                    <a:pt x="30060" y="2967"/>
                    <a:pt x="29012" y="4682"/>
                    <a:pt x="27774" y="6111"/>
                  </a:cubicBezTo>
                  <a:cubicBezTo>
                    <a:pt x="24440" y="10016"/>
                    <a:pt x="19582" y="13540"/>
                    <a:pt x="24535" y="19350"/>
                  </a:cubicBezTo>
                  <a:cubicBezTo>
                    <a:pt x="26631" y="21446"/>
                    <a:pt x="30060" y="19541"/>
                    <a:pt x="32060" y="21827"/>
                  </a:cubicBezTo>
                  <a:cubicBezTo>
                    <a:pt x="32726" y="24399"/>
                    <a:pt x="30631" y="26018"/>
                    <a:pt x="29202" y="28018"/>
                  </a:cubicBezTo>
                  <a:close/>
                </a:path>
              </a:pathLst>
            </a:custGeom>
            <a:solidFill>
              <a:srgbClr val="FB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799;p3"/>
            <p:cNvSpPr/>
            <p:nvPr/>
          </p:nvSpPr>
          <p:spPr>
            <a:xfrm>
              <a:off x="9190336" y="2027686"/>
              <a:ext cx="30861" cy="57253"/>
            </a:xfrm>
            <a:custGeom>
              <a:avLst/>
              <a:gdLst/>
              <a:ahLst/>
              <a:cxnLst/>
              <a:rect l="l" t="t" r="r" b="b"/>
              <a:pathLst>
                <a:path w="30861" h="57253" extrusionOk="0">
                  <a:moveTo>
                    <a:pt x="0" y="56207"/>
                  </a:moveTo>
                  <a:cubicBezTo>
                    <a:pt x="381" y="44491"/>
                    <a:pt x="476" y="32680"/>
                    <a:pt x="1048" y="20964"/>
                  </a:cubicBezTo>
                  <a:cubicBezTo>
                    <a:pt x="1524" y="11820"/>
                    <a:pt x="2000" y="1343"/>
                    <a:pt x="13811" y="105"/>
                  </a:cubicBezTo>
                  <a:cubicBezTo>
                    <a:pt x="25051" y="-1038"/>
                    <a:pt x="29337" y="7344"/>
                    <a:pt x="30861" y="17250"/>
                  </a:cubicBezTo>
                  <a:cubicBezTo>
                    <a:pt x="30670" y="17631"/>
                    <a:pt x="30480" y="18107"/>
                    <a:pt x="30194" y="18488"/>
                  </a:cubicBezTo>
                  <a:cubicBezTo>
                    <a:pt x="27432" y="18774"/>
                    <a:pt x="26003" y="16678"/>
                    <a:pt x="24193" y="15345"/>
                  </a:cubicBezTo>
                  <a:cubicBezTo>
                    <a:pt x="23431" y="14773"/>
                    <a:pt x="22765" y="14106"/>
                    <a:pt x="22193" y="13344"/>
                  </a:cubicBezTo>
                  <a:cubicBezTo>
                    <a:pt x="21622" y="12582"/>
                    <a:pt x="21050" y="11725"/>
                    <a:pt x="20479" y="10963"/>
                  </a:cubicBezTo>
                  <a:cubicBezTo>
                    <a:pt x="14192" y="6772"/>
                    <a:pt x="10573" y="9249"/>
                    <a:pt x="8477" y="15726"/>
                  </a:cubicBezTo>
                  <a:cubicBezTo>
                    <a:pt x="7334" y="19059"/>
                    <a:pt x="8763" y="22869"/>
                    <a:pt x="6953" y="26108"/>
                  </a:cubicBezTo>
                  <a:cubicBezTo>
                    <a:pt x="4191" y="31823"/>
                    <a:pt x="8477" y="37443"/>
                    <a:pt x="7049" y="43158"/>
                  </a:cubicBezTo>
                  <a:cubicBezTo>
                    <a:pt x="6191" y="44777"/>
                    <a:pt x="5524" y="46396"/>
                    <a:pt x="6191" y="48301"/>
                  </a:cubicBezTo>
                  <a:cubicBezTo>
                    <a:pt x="5905" y="51730"/>
                    <a:pt x="5429" y="55064"/>
                    <a:pt x="2381" y="57159"/>
                  </a:cubicBezTo>
                  <a:cubicBezTo>
                    <a:pt x="1333" y="57445"/>
                    <a:pt x="571" y="57064"/>
                    <a:pt x="0" y="56207"/>
                  </a:cubicBezTo>
                  <a:close/>
                </a:path>
              </a:pathLst>
            </a:custGeom>
            <a:solidFill>
              <a:srgbClr val="FBD1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800;p3"/>
            <p:cNvSpPr/>
            <p:nvPr/>
          </p:nvSpPr>
          <p:spPr>
            <a:xfrm>
              <a:off x="9197038" y="2138912"/>
              <a:ext cx="24295" cy="67746"/>
            </a:xfrm>
            <a:custGeom>
              <a:avLst/>
              <a:gdLst/>
              <a:ahLst/>
              <a:cxnLst/>
              <a:rect l="l" t="t" r="r" b="b"/>
              <a:pathLst>
                <a:path w="24295" h="67746" extrusionOk="0">
                  <a:moveTo>
                    <a:pt x="16538" y="66711"/>
                  </a:moveTo>
                  <a:cubicBezTo>
                    <a:pt x="11109" y="60139"/>
                    <a:pt x="9585" y="51852"/>
                    <a:pt x="8156" y="43946"/>
                  </a:cubicBezTo>
                  <a:cubicBezTo>
                    <a:pt x="5775" y="30325"/>
                    <a:pt x="4061" y="16514"/>
                    <a:pt x="536" y="3084"/>
                  </a:cubicBezTo>
                  <a:cubicBezTo>
                    <a:pt x="-130" y="2131"/>
                    <a:pt x="-226" y="1084"/>
                    <a:pt x="536" y="131"/>
                  </a:cubicBezTo>
                  <a:cubicBezTo>
                    <a:pt x="3299" y="-536"/>
                    <a:pt x="4537" y="1465"/>
                    <a:pt x="5870" y="3275"/>
                  </a:cubicBezTo>
                  <a:cubicBezTo>
                    <a:pt x="11776" y="10704"/>
                    <a:pt x="11300" y="19753"/>
                    <a:pt x="12443" y="28420"/>
                  </a:cubicBezTo>
                  <a:cubicBezTo>
                    <a:pt x="13681" y="37946"/>
                    <a:pt x="13300" y="48042"/>
                    <a:pt x="21587" y="55186"/>
                  </a:cubicBezTo>
                  <a:cubicBezTo>
                    <a:pt x="22063" y="57281"/>
                    <a:pt x="22444" y="59377"/>
                    <a:pt x="23396" y="61377"/>
                  </a:cubicBezTo>
                  <a:cubicBezTo>
                    <a:pt x="24063" y="63473"/>
                    <a:pt x="25206" y="65568"/>
                    <a:pt x="23015" y="67378"/>
                  </a:cubicBezTo>
                  <a:cubicBezTo>
                    <a:pt x="20729" y="67949"/>
                    <a:pt x="18539" y="67949"/>
                    <a:pt x="16538" y="66711"/>
                  </a:cubicBezTo>
                  <a:close/>
                </a:path>
              </a:pathLst>
            </a:custGeom>
            <a:solidFill>
              <a:srgbClr val="F9C6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801;p3"/>
            <p:cNvSpPr/>
            <p:nvPr/>
          </p:nvSpPr>
          <p:spPr>
            <a:xfrm>
              <a:off x="9261487" y="2048291"/>
              <a:ext cx="37591" cy="50142"/>
            </a:xfrm>
            <a:custGeom>
              <a:avLst/>
              <a:gdLst/>
              <a:ahLst/>
              <a:cxnLst/>
              <a:rect l="l" t="t" r="r" b="b"/>
              <a:pathLst>
                <a:path w="37591" h="50142" extrusionOk="0">
                  <a:moveTo>
                    <a:pt x="0" y="10932"/>
                  </a:moveTo>
                  <a:cubicBezTo>
                    <a:pt x="8001" y="5979"/>
                    <a:pt x="16859" y="3026"/>
                    <a:pt x="25908" y="645"/>
                  </a:cubicBezTo>
                  <a:cubicBezTo>
                    <a:pt x="33338" y="-1355"/>
                    <a:pt x="37052" y="1216"/>
                    <a:pt x="37433" y="9503"/>
                  </a:cubicBezTo>
                  <a:cubicBezTo>
                    <a:pt x="38005" y="20933"/>
                    <a:pt x="37243" y="31982"/>
                    <a:pt x="31528" y="42174"/>
                  </a:cubicBezTo>
                  <a:cubicBezTo>
                    <a:pt x="30194" y="44650"/>
                    <a:pt x="29813" y="47127"/>
                    <a:pt x="30194" y="49794"/>
                  </a:cubicBezTo>
                  <a:cubicBezTo>
                    <a:pt x="28194" y="50746"/>
                    <a:pt x="27051" y="49603"/>
                    <a:pt x="26194" y="48079"/>
                  </a:cubicBezTo>
                  <a:cubicBezTo>
                    <a:pt x="25336" y="45984"/>
                    <a:pt x="25336" y="43698"/>
                    <a:pt x="25813" y="41507"/>
                  </a:cubicBezTo>
                  <a:cubicBezTo>
                    <a:pt x="26480" y="38935"/>
                    <a:pt x="27242" y="36364"/>
                    <a:pt x="27813" y="33792"/>
                  </a:cubicBezTo>
                  <a:cubicBezTo>
                    <a:pt x="28384" y="31792"/>
                    <a:pt x="29337" y="29982"/>
                    <a:pt x="30194" y="28172"/>
                  </a:cubicBezTo>
                  <a:cubicBezTo>
                    <a:pt x="31909" y="24553"/>
                    <a:pt x="31909" y="20647"/>
                    <a:pt x="31337" y="16837"/>
                  </a:cubicBezTo>
                  <a:cubicBezTo>
                    <a:pt x="31052" y="15409"/>
                    <a:pt x="30575" y="13980"/>
                    <a:pt x="30194" y="12456"/>
                  </a:cubicBezTo>
                  <a:cubicBezTo>
                    <a:pt x="29718" y="7884"/>
                    <a:pt x="27622" y="8074"/>
                    <a:pt x="23336" y="8551"/>
                  </a:cubicBezTo>
                  <a:cubicBezTo>
                    <a:pt x="15716" y="9598"/>
                    <a:pt x="8287" y="15694"/>
                    <a:pt x="0" y="10932"/>
                  </a:cubicBezTo>
                  <a:close/>
                </a:path>
              </a:pathLst>
            </a:custGeom>
            <a:solidFill>
              <a:srgbClr val="FACB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802;p3"/>
            <p:cNvSpPr/>
            <p:nvPr/>
          </p:nvSpPr>
          <p:spPr>
            <a:xfrm>
              <a:off x="9243047" y="2051413"/>
              <a:ext cx="50790" cy="20783"/>
            </a:xfrm>
            <a:custGeom>
              <a:avLst/>
              <a:gdLst/>
              <a:ahLst/>
              <a:cxnLst/>
              <a:rect l="l" t="t" r="r" b="b"/>
              <a:pathLst>
                <a:path w="50790" h="20783" extrusionOk="0">
                  <a:moveTo>
                    <a:pt x="18440" y="7810"/>
                  </a:moveTo>
                  <a:cubicBezTo>
                    <a:pt x="28823" y="5715"/>
                    <a:pt x="39491" y="4667"/>
                    <a:pt x="49206" y="0"/>
                  </a:cubicBezTo>
                  <a:cubicBezTo>
                    <a:pt x="51778" y="3524"/>
                    <a:pt x="50349" y="6953"/>
                    <a:pt x="50730" y="10192"/>
                  </a:cubicBezTo>
                  <a:cubicBezTo>
                    <a:pt x="49206" y="12002"/>
                    <a:pt x="47111" y="12192"/>
                    <a:pt x="44920" y="12002"/>
                  </a:cubicBezTo>
                  <a:cubicBezTo>
                    <a:pt x="42062" y="11430"/>
                    <a:pt x="39205" y="10573"/>
                    <a:pt x="36157" y="11049"/>
                  </a:cubicBezTo>
                  <a:cubicBezTo>
                    <a:pt x="32633" y="11335"/>
                    <a:pt x="30442" y="14097"/>
                    <a:pt x="27584" y="15621"/>
                  </a:cubicBezTo>
                  <a:cubicBezTo>
                    <a:pt x="23393" y="15812"/>
                    <a:pt x="19107" y="15907"/>
                    <a:pt x="15392" y="18193"/>
                  </a:cubicBezTo>
                  <a:cubicBezTo>
                    <a:pt x="12535" y="18383"/>
                    <a:pt x="9963" y="19050"/>
                    <a:pt x="7487" y="20479"/>
                  </a:cubicBezTo>
                  <a:cubicBezTo>
                    <a:pt x="6058" y="20955"/>
                    <a:pt x="4724" y="20860"/>
                    <a:pt x="3391" y="20288"/>
                  </a:cubicBezTo>
                  <a:cubicBezTo>
                    <a:pt x="1486" y="18764"/>
                    <a:pt x="1200" y="16383"/>
                    <a:pt x="57" y="14383"/>
                  </a:cubicBezTo>
                  <a:cubicBezTo>
                    <a:pt x="-133" y="13430"/>
                    <a:pt x="152" y="12668"/>
                    <a:pt x="914" y="12097"/>
                  </a:cubicBezTo>
                  <a:cubicBezTo>
                    <a:pt x="7391" y="13335"/>
                    <a:pt x="12440" y="8668"/>
                    <a:pt x="18440" y="7810"/>
                  </a:cubicBezTo>
                  <a:close/>
                </a:path>
              </a:pathLst>
            </a:custGeom>
            <a:solidFill>
              <a:srgbClr val="F9C70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803;p3"/>
            <p:cNvSpPr/>
            <p:nvPr/>
          </p:nvSpPr>
          <p:spPr>
            <a:xfrm>
              <a:off x="9117820" y="2113611"/>
              <a:ext cx="55370" cy="24376"/>
            </a:xfrm>
            <a:custGeom>
              <a:avLst/>
              <a:gdLst/>
              <a:ahLst/>
              <a:cxnLst/>
              <a:rect l="l" t="t" r="r" b="b"/>
              <a:pathLst>
                <a:path w="55370" h="24376" extrusionOk="0">
                  <a:moveTo>
                    <a:pt x="52037" y="23622"/>
                  </a:moveTo>
                  <a:cubicBezTo>
                    <a:pt x="39178" y="25051"/>
                    <a:pt x="26414" y="24384"/>
                    <a:pt x="13746" y="22193"/>
                  </a:cubicBezTo>
                  <a:cubicBezTo>
                    <a:pt x="7936" y="21145"/>
                    <a:pt x="697" y="20764"/>
                    <a:pt x="30" y="12763"/>
                  </a:cubicBezTo>
                  <a:cubicBezTo>
                    <a:pt x="-446" y="5810"/>
                    <a:pt x="4793" y="2095"/>
                    <a:pt x="10889" y="0"/>
                  </a:cubicBezTo>
                  <a:cubicBezTo>
                    <a:pt x="11270" y="286"/>
                    <a:pt x="11651" y="571"/>
                    <a:pt x="12032" y="857"/>
                  </a:cubicBezTo>
                  <a:cubicBezTo>
                    <a:pt x="12508" y="4667"/>
                    <a:pt x="9460" y="6572"/>
                    <a:pt x="7745" y="9334"/>
                  </a:cubicBezTo>
                  <a:cubicBezTo>
                    <a:pt x="7364" y="10096"/>
                    <a:pt x="7079" y="10954"/>
                    <a:pt x="6983" y="11811"/>
                  </a:cubicBezTo>
                  <a:cubicBezTo>
                    <a:pt x="9460" y="18097"/>
                    <a:pt x="15365" y="15240"/>
                    <a:pt x="19747" y="16573"/>
                  </a:cubicBezTo>
                  <a:cubicBezTo>
                    <a:pt x="27462" y="18574"/>
                    <a:pt x="35368" y="17335"/>
                    <a:pt x="43083" y="17907"/>
                  </a:cubicBezTo>
                  <a:cubicBezTo>
                    <a:pt x="47655" y="18288"/>
                    <a:pt x="53084" y="16954"/>
                    <a:pt x="55370" y="23050"/>
                  </a:cubicBezTo>
                  <a:cubicBezTo>
                    <a:pt x="54418" y="24384"/>
                    <a:pt x="53275" y="24575"/>
                    <a:pt x="52037" y="23622"/>
                  </a:cubicBezTo>
                  <a:close/>
                </a:path>
              </a:pathLst>
            </a:custGeom>
            <a:solidFill>
              <a:srgbClr val="F7CD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804;p3"/>
            <p:cNvSpPr/>
            <p:nvPr/>
          </p:nvSpPr>
          <p:spPr>
            <a:xfrm>
              <a:off x="9128709" y="2092676"/>
              <a:ext cx="46864" cy="23328"/>
            </a:xfrm>
            <a:custGeom>
              <a:avLst/>
              <a:gdLst/>
              <a:ahLst/>
              <a:cxnLst/>
              <a:rect l="l" t="t" r="r" b="b"/>
              <a:pathLst>
                <a:path w="46864" h="23328" extrusionOk="0">
                  <a:moveTo>
                    <a:pt x="0" y="20935"/>
                  </a:moveTo>
                  <a:cubicBezTo>
                    <a:pt x="13049" y="12934"/>
                    <a:pt x="25146" y="3123"/>
                    <a:pt x="40958" y="742"/>
                  </a:cubicBezTo>
                  <a:cubicBezTo>
                    <a:pt x="42577" y="75"/>
                    <a:pt x="44196" y="-210"/>
                    <a:pt x="45911" y="171"/>
                  </a:cubicBezTo>
                  <a:cubicBezTo>
                    <a:pt x="47816" y="2457"/>
                    <a:pt x="46482" y="4362"/>
                    <a:pt x="45244" y="6267"/>
                  </a:cubicBezTo>
                  <a:cubicBezTo>
                    <a:pt x="43720" y="7981"/>
                    <a:pt x="41910" y="9029"/>
                    <a:pt x="39719" y="9505"/>
                  </a:cubicBezTo>
                  <a:cubicBezTo>
                    <a:pt x="34576" y="9410"/>
                    <a:pt x="29623" y="9791"/>
                    <a:pt x="25622" y="13696"/>
                  </a:cubicBezTo>
                  <a:cubicBezTo>
                    <a:pt x="18479" y="15982"/>
                    <a:pt x="12859" y="21697"/>
                    <a:pt x="5334" y="23316"/>
                  </a:cubicBezTo>
                  <a:cubicBezTo>
                    <a:pt x="3620" y="23412"/>
                    <a:pt x="2000" y="22935"/>
                    <a:pt x="762" y="21697"/>
                  </a:cubicBezTo>
                  <a:lnTo>
                    <a:pt x="0" y="20935"/>
                  </a:lnTo>
                  <a:close/>
                </a:path>
              </a:pathLst>
            </a:custGeom>
            <a:solidFill>
              <a:srgbClr val="FDD41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805;p3"/>
            <p:cNvSpPr/>
            <p:nvPr/>
          </p:nvSpPr>
          <p:spPr>
            <a:xfrm>
              <a:off x="9284538" y="2139329"/>
              <a:ext cx="43338" cy="11318"/>
            </a:xfrm>
            <a:custGeom>
              <a:avLst/>
              <a:gdLst/>
              <a:ahLst/>
              <a:cxnLst/>
              <a:rect l="l" t="t" r="r" b="b"/>
              <a:pathLst>
                <a:path w="43338" h="11318" extrusionOk="0">
                  <a:moveTo>
                    <a:pt x="0" y="6858"/>
                  </a:moveTo>
                  <a:cubicBezTo>
                    <a:pt x="14573" y="5620"/>
                    <a:pt x="30290" y="11239"/>
                    <a:pt x="43339" y="0"/>
                  </a:cubicBezTo>
                  <a:cubicBezTo>
                    <a:pt x="39910" y="11144"/>
                    <a:pt x="29908" y="10573"/>
                    <a:pt x="21622" y="11239"/>
                  </a:cubicBezTo>
                  <a:cubicBezTo>
                    <a:pt x="14383" y="11716"/>
                    <a:pt x="6858" y="10001"/>
                    <a:pt x="0" y="6858"/>
                  </a:cubicBezTo>
                  <a:close/>
                </a:path>
              </a:pathLst>
            </a:custGeom>
            <a:solidFill>
              <a:srgbClr val="F7D03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806;p3"/>
            <p:cNvSpPr/>
            <p:nvPr/>
          </p:nvSpPr>
          <p:spPr>
            <a:xfrm>
              <a:off x="9249486" y="2137995"/>
              <a:ext cx="28384" cy="24955"/>
            </a:xfrm>
            <a:custGeom>
              <a:avLst/>
              <a:gdLst/>
              <a:ahLst/>
              <a:cxnLst/>
              <a:rect l="l" t="t" r="r" b="b"/>
              <a:pathLst>
                <a:path w="28384" h="24955" extrusionOk="0">
                  <a:moveTo>
                    <a:pt x="28289" y="3620"/>
                  </a:moveTo>
                  <a:cubicBezTo>
                    <a:pt x="28289" y="4286"/>
                    <a:pt x="28289" y="4953"/>
                    <a:pt x="28384" y="5620"/>
                  </a:cubicBezTo>
                  <a:cubicBezTo>
                    <a:pt x="19336" y="4858"/>
                    <a:pt x="16097" y="12668"/>
                    <a:pt x="11144" y="17812"/>
                  </a:cubicBezTo>
                  <a:cubicBezTo>
                    <a:pt x="9239" y="19812"/>
                    <a:pt x="8573" y="23146"/>
                    <a:pt x="5429" y="24194"/>
                  </a:cubicBezTo>
                  <a:cubicBezTo>
                    <a:pt x="4572" y="24955"/>
                    <a:pt x="3620" y="25146"/>
                    <a:pt x="2477" y="24765"/>
                  </a:cubicBezTo>
                  <a:cubicBezTo>
                    <a:pt x="1048" y="23813"/>
                    <a:pt x="95" y="22574"/>
                    <a:pt x="0" y="20765"/>
                  </a:cubicBezTo>
                  <a:cubicBezTo>
                    <a:pt x="2762" y="11716"/>
                    <a:pt x="11716" y="8763"/>
                    <a:pt x="17621" y="2667"/>
                  </a:cubicBezTo>
                  <a:cubicBezTo>
                    <a:pt x="19336" y="1238"/>
                    <a:pt x="21146" y="191"/>
                    <a:pt x="23432" y="0"/>
                  </a:cubicBezTo>
                  <a:cubicBezTo>
                    <a:pt x="25813" y="191"/>
                    <a:pt x="27527" y="1143"/>
                    <a:pt x="28289" y="3620"/>
                  </a:cubicBezTo>
                  <a:close/>
                </a:path>
              </a:pathLst>
            </a:custGeom>
            <a:solidFill>
              <a:srgbClr val="FCC4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807;p3"/>
            <p:cNvSpPr/>
            <p:nvPr/>
          </p:nvSpPr>
          <p:spPr>
            <a:xfrm>
              <a:off x="9226150" y="2173523"/>
              <a:ext cx="19240" cy="30098"/>
            </a:xfrm>
            <a:custGeom>
              <a:avLst/>
              <a:gdLst/>
              <a:ahLst/>
              <a:cxnLst/>
              <a:rect l="l" t="t" r="r" b="b"/>
              <a:pathLst>
                <a:path w="19240" h="30098" extrusionOk="0">
                  <a:moveTo>
                    <a:pt x="10478" y="11430"/>
                  </a:moveTo>
                  <a:cubicBezTo>
                    <a:pt x="13335" y="7620"/>
                    <a:pt x="11906" y="381"/>
                    <a:pt x="19241" y="0"/>
                  </a:cubicBezTo>
                  <a:cubicBezTo>
                    <a:pt x="17050" y="10954"/>
                    <a:pt x="8287" y="19145"/>
                    <a:pt x="6191" y="30099"/>
                  </a:cubicBezTo>
                  <a:cubicBezTo>
                    <a:pt x="4096" y="30099"/>
                    <a:pt x="2191" y="29337"/>
                    <a:pt x="762" y="27813"/>
                  </a:cubicBezTo>
                  <a:cubicBezTo>
                    <a:pt x="0" y="26384"/>
                    <a:pt x="-190" y="24955"/>
                    <a:pt x="191" y="23432"/>
                  </a:cubicBezTo>
                  <a:cubicBezTo>
                    <a:pt x="667" y="22003"/>
                    <a:pt x="1524" y="20764"/>
                    <a:pt x="2476" y="19622"/>
                  </a:cubicBezTo>
                  <a:cubicBezTo>
                    <a:pt x="4762" y="16573"/>
                    <a:pt x="7048" y="13430"/>
                    <a:pt x="10478" y="11430"/>
                  </a:cubicBezTo>
                  <a:close/>
                </a:path>
              </a:pathLst>
            </a:custGeom>
            <a:solidFill>
              <a:srgbClr val="FAC11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808;p3"/>
            <p:cNvSpPr/>
            <p:nvPr/>
          </p:nvSpPr>
          <p:spPr>
            <a:xfrm>
              <a:off x="9281674" y="2095894"/>
              <a:ext cx="19545" cy="13592"/>
            </a:xfrm>
            <a:custGeom>
              <a:avLst/>
              <a:gdLst/>
              <a:ahLst/>
              <a:cxnLst/>
              <a:rect l="l" t="t" r="r" b="b"/>
              <a:pathLst>
                <a:path w="19545" h="13592" extrusionOk="0">
                  <a:moveTo>
                    <a:pt x="7151" y="0"/>
                  </a:moveTo>
                  <a:cubicBezTo>
                    <a:pt x="8103" y="762"/>
                    <a:pt x="9056" y="1429"/>
                    <a:pt x="10008" y="2191"/>
                  </a:cubicBezTo>
                  <a:cubicBezTo>
                    <a:pt x="13437" y="3810"/>
                    <a:pt x="16676" y="5715"/>
                    <a:pt x="18962" y="8954"/>
                  </a:cubicBezTo>
                  <a:cubicBezTo>
                    <a:pt x="19724" y="9906"/>
                    <a:pt x="19724" y="10954"/>
                    <a:pt x="19057" y="11906"/>
                  </a:cubicBezTo>
                  <a:cubicBezTo>
                    <a:pt x="16771" y="13716"/>
                    <a:pt x="14104" y="13907"/>
                    <a:pt x="11342" y="13240"/>
                  </a:cubicBezTo>
                  <a:cubicBezTo>
                    <a:pt x="8675" y="12097"/>
                    <a:pt x="6198" y="10382"/>
                    <a:pt x="3150" y="9811"/>
                  </a:cubicBezTo>
                  <a:cubicBezTo>
                    <a:pt x="-2946" y="3620"/>
                    <a:pt x="578" y="1238"/>
                    <a:pt x="7151" y="0"/>
                  </a:cubicBezTo>
                  <a:close/>
                </a:path>
              </a:pathLst>
            </a:custGeom>
            <a:solidFill>
              <a:srgbClr val="F9BF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809;p3"/>
            <p:cNvSpPr/>
            <p:nvPr/>
          </p:nvSpPr>
          <p:spPr>
            <a:xfrm>
              <a:off x="9169857" y="2131462"/>
              <a:ext cx="27908" cy="10628"/>
            </a:xfrm>
            <a:custGeom>
              <a:avLst/>
              <a:gdLst/>
              <a:ahLst/>
              <a:cxnLst/>
              <a:rect l="l" t="t" r="r" b="b"/>
              <a:pathLst>
                <a:path w="27908" h="10628" extrusionOk="0">
                  <a:moveTo>
                    <a:pt x="0" y="5771"/>
                  </a:moveTo>
                  <a:cubicBezTo>
                    <a:pt x="1048" y="5580"/>
                    <a:pt x="2000" y="5390"/>
                    <a:pt x="3048" y="5199"/>
                  </a:cubicBezTo>
                  <a:cubicBezTo>
                    <a:pt x="5620" y="2723"/>
                    <a:pt x="9239" y="2056"/>
                    <a:pt x="12192" y="151"/>
                  </a:cubicBezTo>
                  <a:cubicBezTo>
                    <a:pt x="15430" y="-325"/>
                    <a:pt x="18574" y="437"/>
                    <a:pt x="21717" y="913"/>
                  </a:cubicBezTo>
                  <a:cubicBezTo>
                    <a:pt x="25336" y="1865"/>
                    <a:pt x="27908" y="3770"/>
                    <a:pt x="27908" y="7866"/>
                  </a:cubicBezTo>
                  <a:cubicBezTo>
                    <a:pt x="27813" y="8819"/>
                    <a:pt x="27718" y="9676"/>
                    <a:pt x="27622" y="10628"/>
                  </a:cubicBezTo>
                  <a:cubicBezTo>
                    <a:pt x="19241" y="4628"/>
                    <a:pt x="8858" y="9676"/>
                    <a:pt x="0" y="5771"/>
                  </a:cubicBezTo>
                  <a:close/>
                </a:path>
              </a:pathLst>
            </a:custGeom>
            <a:solidFill>
              <a:srgbClr val="FACB2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810;p3"/>
            <p:cNvSpPr/>
            <p:nvPr/>
          </p:nvSpPr>
          <p:spPr>
            <a:xfrm>
              <a:off x="9219817" y="2044936"/>
              <a:ext cx="21762" cy="18044"/>
            </a:xfrm>
            <a:custGeom>
              <a:avLst/>
              <a:gdLst/>
              <a:ahLst/>
              <a:cxnLst/>
              <a:rect l="l" t="t" r="r" b="b"/>
              <a:pathLst>
                <a:path w="21762" h="18044" extrusionOk="0">
                  <a:moveTo>
                    <a:pt x="1379" y="0"/>
                  </a:moveTo>
                  <a:cubicBezTo>
                    <a:pt x="8142" y="5525"/>
                    <a:pt x="15000" y="11049"/>
                    <a:pt x="21763" y="16478"/>
                  </a:cubicBezTo>
                  <a:cubicBezTo>
                    <a:pt x="17477" y="20098"/>
                    <a:pt x="13952" y="16478"/>
                    <a:pt x="10238" y="15240"/>
                  </a:cubicBezTo>
                  <a:cubicBezTo>
                    <a:pt x="9285" y="14859"/>
                    <a:pt x="8428" y="14383"/>
                    <a:pt x="7571" y="13811"/>
                  </a:cubicBezTo>
                  <a:cubicBezTo>
                    <a:pt x="5856" y="12859"/>
                    <a:pt x="4046" y="11811"/>
                    <a:pt x="2618" y="10478"/>
                  </a:cubicBezTo>
                  <a:cubicBezTo>
                    <a:pt x="1951" y="9716"/>
                    <a:pt x="1475" y="8858"/>
                    <a:pt x="1094" y="7906"/>
                  </a:cubicBezTo>
                  <a:cubicBezTo>
                    <a:pt x="427" y="5525"/>
                    <a:pt x="-716" y="3239"/>
                    <a:pt x="617" y="762"/>
                  </a:cubicBezTo>
                  <a:lnTo>
                    <a:pt x="1379" y="0"/>
                  </a:lnTo>
                  <a:close/>
                </a:path>
              </a:pathLst>
            </a:custGeom>
            <a:solidFill>
              <a:srgbClr val="F7C9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811;p3"/>
            <p:cNvSpPr/>
            <p:nvPr/>
          </p:nvSpPr>
          <p:spPr>
            <a:xfrm>
              <a:off x="9297679" y="2104753"/>
              <a:ext cx="18482" cy="13906"/>
            </a:xfrm>
            <a:custGeom>
              <a:avLst/>
              <a:gdLst/>
              <a:ahLst/>
              <a:cxnLst/>
              <a:rect l="l" t="t" r="r" b="b"/>
              <a:pathLst>
                <a:path w="18482" h="13906" extrusionOk="0">
                  <a:moveTo>
                    <a:pt x="2861" y="2572"/>
                  </a:moveTo>
                  <a:cubicBezTo>
                    <a:pt x="2956" y="1715"/>
                    <a:pt x="2956" y="857"/>
                    <a:pt x="3052" y="0"/>
                  </a:cubicBezTo>
                  <a:cubicBezTo>
                    <a:pt x="9338" y="3429"/>
                    <a:pt x="14958" y="7525"/>
                    <a:pt x="18482" y="13907"/>
                  </a:cubicBezTo>
                  <a:cubicBezTo>
                    <a:pt x="16387" y="13145"/>
                    <a:pt x="14196" y="12383"/>
                    <a:pt x="12100" y="11621"/>
                  </a:cubicBezTo>
                  <a:cubicBezTo>
                    <a:pt x="7433" y="11144"/>
                    <a:pt x="2194" y="11716"/>
                    <a:pt x="4" y="5905"/>
                  </a:cubicBezTo>
                  <a:cubicBezTo>
                    <a:pt x="-92" y="4096"/>
                    <a:pt x="1718" y="3620"/>
                    <a:pt x="2861" y="2572"/>
                  </a:cubicBezTo>
                  <a:close/>
                </a:path>
              </a:pathLst>
            </a:custGeom>
            <a:solidFill>
              <a:srgbClr val="FB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812;p3"/>
            <p:cNvSpPr/>
            <p:nvPr/>
          </p:nvSpPr>
          <p:spPr>
            <a:xfrm>
              <a:off x="9218339" y="2195855"/>
              <a:ext cx="13929" cy="13283"/>
            </a:xfrm>
            <a:custGeom>
              <a:avLst/>
              <a:gdLst/>
              <a:ahLst/>
              <a:cxnLst/>
              <a:rect l="l" t="t" r="r" b="b"/>
              <a:pathLst>
                <a:path w="13929" h="13283" extrusionOk="0">
                  <a:moveTo>
                    <a:pt x="9144" y="5100"/>
                  </a:moveTo>
                  <a:cubicBezTo>
                    <a:pt x="11239" y="5195"/>
                    <a:pt x="12954" y="5671"/>
                    <a:pt x="13907" y="7767"/>
                  </a:cubicBezTo>
                  <a:cubicBezTo>
                    <a:pt x="14002" y="8529"/>
                    <a:pt x="13811" y="9100"/>
                    <a:pt x="13145" y="9577"/>
                  </a:cubicBezTo>
                  <a:cubicBezTo>
                    <a:pt x="9525" y="11863"/>
                    <a:pt x="6001" y="16530"/>
                    <a:pt x="2286" y="9767"/>
                  </a:cubicBezTo>
                  <a:cubicBezTo>
                    <a:pt x="1524" y="8243"/>
                    <a:pt x="762" y="6719"/>
                    <a:pt x="0" y="5195"/>
                  </a:cubicBezTo>
                  <a:cubicBezTo>
                    <a:pt x="3048" y="-1377"/>
                    <a:pt x="6096" y="-2044"/>
                    <a:pt x="9144" y="5100"/>
                  </a:cubicBezTo>
                  <a:close/>
                </a:path>
              </a:pathLst>
            </a:custGeom>
            <a:solidFill>
              <a:srgbClr val="FBCC0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813;p3"/>
            <p:cNvSpPr/>
            <p:nvPr/>
          </p:nvSpPr>
          <p:spPr>
            <a:xfrm>
              <a:off x="9169667" y="2083798"/>
              <a:ext cx="21883" cy="10340"/>
            </a:xfrm>
            <a:custGeom>
              <a:avLst/>
              <a:gdLst/>
              <a:ahLst/>
              <a:cxnLst/>
              <a:rect l="l" t="t" r="r" b="b"/>
              <a:pathLst>
                <a:path w="21883" h="10340" extrusionOk="0">
                  <a:moveTo>
                    <a:pt x="5334" y="9811"/>
                  </a:moveTo>
                  <a:cubicBezTo>
                    <a:pt x="3524" y="9716"/>
                    <a:pt x="1810" y="9620"/>
                    <a:pt x="0" y="9525"/>
                  </a:cubicBezTo>
                  <a:cubicBezTo>
                    <a:pt x="6858" y="6382"/>
                    <a:pt x="13811" y="3239"/>
                    <a:pt x="20669" y="0"/>
                  </a:cubicBezTo>
                  <a:cubicBezTo>
                    <a:pt x="20955" y="286"/>
                    <a:pt x="21241" y="571"/>
                    <a:pt x="21526" y="762"/>
                  </a:cubicBezTo>
                  <a:cubicBezTo>
                    <a:pt x="22003" y="1905"/>
                    <a:pt x="22003" y="2953"/>
                    <a:pt x="21526" y="4001"/>
                  </a:cubicBezTo>
                  <a:cubicBezTo>
                    <a:pt x="17050" y="8573"/>
                    <a:pt x="12001" y="11621"/>
                    <a:pt x="5334" y="9811"/>
                  </a:cubicBezTo>
                  <a:close/>
                </a:path>
              </a:pathLst>
            </a:custGeom>
            <a:solidFill>
              <a:srgbClr val="F9CD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814;p3"/>
            <p:cNvSpPr/>
            <p:nvPr/>
          </p:nvSpPr>
          <p:spPr>
            <a:xfrm>
              <a:off x="9213577" y="2205335"/>
              <a:ext cx="17907" cy="5058"/>
            </a:xfrm>
            <a:custGeom>
              <a:avLst/>
              <a:gdLst/>
              <a:ahLst/>
              <a:cxnLst/>
              <a:rect l="l" t="t" r="r" b="b"/>
              <a:pathLst>
                <a:path w="17907" h="5058" extrusionOk="0">
                  <a:moveTo>
                    <a:pt x="7048" y="192"/>
                  </a:moveTo>
                  <a:cubicBezTo>
                    <a:pt x="10763" y="4954"/>
                    <a:pt x="14288" y="-94"/>
                    <a:pt x="17907" y="1"/>
                  </a:cubicBezTo>
                  <a:cubicBezTo>
                    <a:pt x="12002" y="8288"/>
                    <a:pt x="6001" y="4954"/>
                    <a:pt x="0" y="192"/>
                  </a:cubicBezTo>
                  <a:cubicBezTo>
                    <a:pt x="2381" y="287"/>
                    <a:pt x="4667" y="192"/>
                    <a:pt x="7048" y="192"/>
                  </a:cubicBezTo>
                  <a:close/>
                </a:path>
              </a:pathLst>
            </a:custGeom>
            <a:solidFill>
              <a:srgbClr val="F9D03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815;p3"/>
            <p:cNvSpPr/>
            <p:nvPr/>
          </p:nvSpPr>
          <p:spPr>
            <a:xfrm>
              <a:off x="9228546" y="2057128"/>
              <a:ext cx="15320" cy="10454"/>
            </a:xfrm>
            <a:custGeom>
              <a:avLst/>
              <a:gdLst/>
              <a:ahLst/>
              <a:cxnLst/>
              <a:rect l="l" t="t" r="r" b="b"/>
              <a:pathLst>
                <a:path w="15320" h="10454" extrusionOk="0">
                  <a:moveTo>
                    <a:pt x="1224" y="0"/>
                  </a:moveTo>
                  <a:cubicBezTo>
                    <a:pt x="5129" y="1524"/>
                    <a:pt x="8463" y="4667"/>
                    <a:pt x="13035" y="4382"/>
                  </a:cubicBezTo>
                  <a:cubicBezTo>
                    <a:pt x="13797" y="5048"/>
                    <a:pt x="14559" y="5810"/>
                    <a:pt x="15321" y="6477"/>
                  </a:cubicBezTo>
                  <a:lnTo>
                    <a:pt x="14749" y="7049"/>
                  </a:lnTo>
                  <a:cubicBezTo>
                    <a:pt x="14082" y="7811"/>
                    <a:pt x="13416" y="8477"/>
                    <a:pt x="12654" y="9144"/>
                  </a:cubicBezTo>
                  <a:cubicBezTo>
                    <a:pt x="10368" y="10478"/>
                    <a:pt x="7986" y="11049"/>
                    <a:pt x="5510" y="9620"/>
                  </a:cubicBezTo>
                  <a:cubicBezTo>
                    <a:pt x="3414" y="8096"/>
                    <a:pt x="1414" y="6572"/>
                    <a:pt x="176" y="4286"/>
                  </a:cubicBezTo>
                  <a:cubicBezTo>
                    <a:pt x="-205" y="2572"/>
                    <a:pt x="-15" y="1143"/>
                    <a:pt x="1224" y="0"/>
                  </a:cubicBezTo>
                  <a:close/>
                </a:path>
              </a:pathLst>
            </a:custGeom>
            <a:solidFill>
              <a:srgbClr val="F9C60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816;p3"/>
            <p:cNvSpPr/>
            <p:nvPr/>
          </p:nvSpPr>
          <p:spPr>
            <a:xfrm>
              <a:off x="9247962" y="2161834"/>
              <a:ext cx="6858" cy="9022"/>
            </a:xfrm>
            <a:custGeom>
              <a:avLst/>
              <a:gdLst/>
              <a:ahLst/>
              <a:cxnLst/>
              <a:rect l="l" t="t" r="r" b="b"/>
              <a:pathLst>
                <a:path w="6858" h="9022" extrusionOk="0">
                  <a:moveTo>
                    <a:pt x="4477" y="164"/>
                  </a:moveTo>
                  <a:cubicBezTo>
                    <a:pt x="5239" y="164"/>
                    <a:pt x="6096" y="259"/>
                    <a:pt x="6858" y="259"/>
                  </a:cubicBezTo>
                  <a:cubicBezTo>
                    <a:pt x="6001" y="4260"/>
                    <a:pt x="4191" y="7594"/>
                    <a:pt x="0" y="9022"/>
                  </a:cubicBezTo>
                  <a:cubicBezTo>
                    <a:pt x="762" y="6832"/>
                    <a:pt x="1524" y="4736"/>
                    <a:pt x="2286" y="2545"/>
                  </a:cubicBezTo>
                  <a:cubicBezTo>
                    <a:pt x="1715" y="545"/>
                    <a:pt x="2286" y="-407"/>
                    <a:pt x="4477" y="164"/>
                  </a:cubicBezTo>
                  <a:close/>
                </a:path>
              </a:pathLst>
            </a:custGeom>
            <a:solidFill>
              <a:srgbClr val="FAC11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817;p3"/>
            <p:cNvSpPr/>
            <p:nvPr/>
          </p:nvSpPr>
          <p:spPr>
            <a:xfrm>
              <a:off x="9272876" y="2109262"/>
              <a:ext cx="36807" cy="33462"/>
            </a:xfrm>
            <a:custGeom>
              <a:avLst/>
              <a:gdLst/>
              <a:ahLst/>
              <a:cxnLst/>
              <a:rect l="l" t="t" r="r" b="b"/>
              <a:pathLst>
                <a:path w="36807" h="33462" extrusionOk="0">
                  <a:moveTo>
                    <a:pt x="25378" y="348"/>
                  </a:moveTo>
                  <a:cubicBezTo>
                    <a:pt x="27092" y="6063"/>
                    <a:pt x="34712" y="2063"/>
                    <a:pt x="36808" y="7206"/>
                  </a:cubicBezTo>
                  <a:cubicBezTo>
                    <a:pt x="36046" y="8730"/>
                    <a:pt x="35284" y="10254"/>
                    <a:pt x="34522" y="11778"/>
                  </a:cubicBezTo>
                  <a:cubicBezTo>
                    <a:pt x="32236" y="15017"/>
                    <a:pt x="29950" y="10159"/>
                    <a:pt x="27664" y="11778"/>
                  </a:cubicBezTo>
                  <a:cubicBezTo>
                    <a:pt x="24521" y="11111"/>
                    <a:pt x="24330" y="8159"/>
                    <a:pt x="22901" y="4635"/>
                  </a:cubicBezTo>
                  <a:cubicBezTo>
                    <a:pt x="19091" y="12064"/>
                    <a:pt x="12614" y="16731"/>
                    <a:pt x="14710" y="26256"/>
                  </a:cubicBezTo>
                  <a:cubicBezTo>
                    <a:pt x="16329" y="33591"/>
                    <a:pt x="10900" y="34638"/>
                    <a:pt x="4804" y="32448"/>
                  </a:cubicBezTo>
                  <a:cubicBezTo>
                    <a:pt x="3280" y="31686"/>
                    <a:pt x="1756" y="30924"/>
                    <a:pt x="232" y="30161"/>
                  </a:cubicBezTo>
                  <a:cubicBezTo>
                    <a:pt x="-721" y="27494"/>
                    <a:pt x="1470" y="26732"/>
                    <a:pt x="2994" y="25494"/>
                  </a:cubicBezTo>
                  <a:cubicBezTo>
                    <a:pt x="6709" y="23304"/>
                    <a:pt x="5185" y="19398"/>
                    <a:pt x="6137" y="16255"/>
                  </a:cubicBezTo>
                  <a:cubicBezTo>
                    <a:pt x="7566" y="13017"/>
                    <a:pt x="8995" y="9873"/>
                    <a:pt x="10805" y="6825"/>
                  </a:cubicBezTo>
                  <a:cubicBezTo>
                    <a:pt x="12424" y="4825"/>
                    <a:pt x="14234" y="3015"/>
                    <a:pt x="16329" y="1491"/>
                  </a:cubicBezTo>
                  <a:cubicBezTo>
                    <a:pt x="19282" y="348"/>
                    <a:pt x="22235" y="-509"/>
                    <a:pt x="25378" y="348"/>
                  </a:cubicBezTo>
                  <a:close/>
                </a:path>
              </a:pathLst>
            </a:custGeom>
            <a:solidFill>
              <a:srgbClr val="F9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818;p3"/>
            <p:cNvSpPr/>
            <p:nvPr/>
          </p:nvSpPr>
          <p:spPr>
            <a:xfrm>
              <a:off x="9303397" y="2131985"/>
              <a:ext cx="22764" cy="11318"/>
            </a:xfrm>
            <a:custGeom>
              <a:avLst/>
              <a:gdLst/>
              <a:ahLst/>
              <a:cxnLst/>
              <a:rect l="l" t="t" r="r" b="b"/>
              <a:pathLst>
                <a:path w="22764" h="11318" extrusionOk="0">
                  <a:moveTo>
                    <a:pt x="22765" y="104"/>
                  </a:moveTo>
                  <a:cubicBezTo>
                    <a:pt x="16002" y="4676"/>
                    <a:pt x="11144" y="13154"/>
                    <a:pt x="0" y="10963"/>
                  </a:cubicBezTo>
                  <a:cubicBezTo>
                    <a:pt x="5334" y="1057"/>
                    <a:pt x="13526" y="-467"/>
                    <a:pt x="22765" y="104"/>
                  </a:cubicBezTo>
                  <a:cubicBezTo>
                    <a:pt x="22670" y="104"/>
                    <a:pt x="22765" y="104"/>
                    <a:pt x="22765" y="104"/>
                  </a:cubicBezTo>
                  <a:close/>
                </a:path>
              </a:pathLst>
            </a:custGeom>
            <a:solidFill>
              <a:srgbClr val="FBC5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819;p3"/>
            <p:cNvSpPr/>
            <p:nvPr/>
          </p:nvSpPr>
          <p:spPr>
            <a:xfrm>
              <a:off x="9300540" y="2117062"/>
              <a:ext cx="12304" cy="8472"/>
            </a:xfrm>
            <a:custGeom>
              <a:avLst/>
              <a:gdLst/>
              <a:ahLst/>
              <a:cxnLst/>
              <a:rect l="l" t="t" r="r" b="b"/>
              <a:pathLst>
                <a:path w="12304" h="8472" extrusionOk="0">
                  <a:moveTo>
                    <a:pt x="0" y="3978"/>
                  </a:moveTo>
                  <a:cubicBezTo>
                    <a:pt x="2286" y="-6785"/>
                    <a:pt x="4572" y="8169"/>
                    <a:pt x="6858" y="3978"/>
                  </a:cubicBezTo>
                  <a:cubicBezTo>
                    <a:pt x="8858" y="4264"/>
                    <a:pt x="12097" y="3311"/>
                    <a:pt x="12287" y="5978"/>
                  </a:cubicBezTo>
                  <a:cubicBezTo>
                    <a:pt x="12573" y="9122"/>
                    <a:pt x="9334" y="8550"/>
                    <a:pt x="7334" y="8169"/>
                  </a:cubicBezTo>
                  <a:cubicBezTo>
                    <a:pt x="4572" y="7693"/>
                    <a:pt x="1810" y="6550"/>
                    <a:pt x="0" y="3978"/>
                  </a:cubicBezTo>
                  <a:close/>
                </a:path>
              </a:pathLst>
            </a:custGeom>
            <a:solidFill>
              <a:srgbClr val="FB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820;p3"/>
            <p:cNvSpPr/>
            <p:nvPr/>
          </p:nvSpPr>
          <p:spPr>
            <a:xfrm>
              <a:off x="9290777" y="2125833"/>
              <a:ext cx="8334" cy="6024"/>
            </a:xfrm>
            <a:custGeom>
              <a:avLst/>
              <a:gdLst/>
              <a:ahLst/>
              <a:cxnLst/>
              <a:rect l="l" t="t" r="r" b="b"/>
              <a:pathLst>
                <a:path w="8334" h="6024" extrusionOk="0">
                  <a:moveTo>
                    <a:pt x="8334" y="2732"/>
                  </a:moveTo>
                  <a:cubicBezTo>
                    <a:pt x="8334" y="4542"/>
                    <a:pt x="7382" y="5780"/>
                    <a:pt x="5858" y="5971"/>
                  </a:cubicBezTo>
                  <a:cubicBezTo>
                    <a:pt x="3476" y="6257"/>
                    <a:pt x="1095" y="5399"/>
                    <a:pt x="143" y="3209"/>
                  </a:cubicBezTo>
                  <a:cubicBezTo>
                    <a:pt x="-524" y="1685"/>
                    <a:pt x="1286" y="542"/>
                    <a:pt x="2714" y="256"/>
                  </a:cubicBezTo>
                  <a:cubicBezTo>
                    <a:pt x="5096" y="-411"/>
                    <a:pt x="7286" y="161"/>
                    <a:pt x="8334" y="2732"/>
                  </a:cubicBezTo>
                  <a:close/>
                </a:path>
              </a:pathLst>
            </a:custGeom>
            <a:solidFill>
              <a:srgbClr val="FDDB2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821;p3"/>
            <p:cNvSpPr/>
            <p:nvPr/>
          </p:nvSpPr>
          <p:spPr>
            <a:xfrm>
              <a:off x="9207597" y="2110237"/>
              <a:ext cx="74261" cy="54142"/>
            </a:xfrm>
            <a:custGeom>
              <a:avLst/>
              <a:gdLst/>
              <a:ahLst/>
              <a:cxnLst/>
              <a:rect l="l" t="t" r="r" b="b"/>
              <a:pathLst>
                <a:path w="74261" h="54142" extrusionOk="0">
                  <a:moveTo>
                    <a:pt x="72369" y="15376"/>
                  </a:moveTo>
                  <a:cubicBezTo>
                    <a:pt x="72750" y="19376"/>
                    <a:pt x="77608" y="24329"/>
                    <a:pt x="70083" y="26806"/>
                  </a:cubicBezTo>
                  <a:cubicBezTo>
                    <a:pt x="62844" y="26329"/>
                    <a:pt x="56177" y="16804"/>
                    <a:pt x="48366" y="25282"/>
                  </a:cubicBezTo>
                  <a:cubicBezTo>
                    <a:pt x="47604" y="25853"/>
                    <a:pt x="47890" y="26139"/>
                    <a:pt x="48747" y="25472"/>
                  </a:cubicBezTo>
                  <a:cubicBezTo>
                    <a:pt x="49890" y="24520"/>
                    <a:pt x="47509" y="24615"/>
                    <a:pt x="49128" y="24520"/>
                  </a:cubicBezTo>
                  <a:cubicBezTo>
                    <a:pt x="55891" y="22043"/>
                    <a:pt x="60939" y="22329"/>
                    <a:pt x="60939" y="31282"/>
                  </a:cubicBezTo>
                  <a:cubicBezTo>
                    <a:pt x="56462" y="38998"/>
                    <a:pt x="46461" y="41188"/>
                    <a:pt x="42651" y="49570"/>
                  </a:cubicBezTo>
                  <a:cubicBezTo>
                    <a:pt x="40937" y="51952"/>
                    <a:pt x="37793" y="52142"/>
                    <a:pt x="35793" y="54142"/>
                  </a:cubicBezTo>
                  <a:cubicBezTo>
                    <a:pt x="27030" y="49094"/>
                    <a:pt x="27792" y="43951"/>
                    <a:pt x="38555" y="35759"/>
                  </a:cubicBezTo>
                  <a:cubicBezTo>
                    <a:pt x="29221" y="35950"/>
                    <a:pt x="29221" y="35950"/>
                    <a:pt x="22077" y="44998"/>
                  </a:cubicBezTo>
                  <a:cubicBezTo>
                    <a:pt x="20172" y="47094"/>
                    <a:pt x="17696" y="47761"/>
                    <a:pt x="15029" y="48046"/>
                  </a:cubicBezTo>
                  <a:cubicBezTo>
                    <a:pt x="11885" y="48427"/>
                    <a:pt x="8742" y="48332"/>
                    <a:pt x="6932" y="45570"/>
                  </a:cubicBezTo>
                  <a:cubicBezTo>
                    <a:pt x="4361" y="41855"/>
                    <a:pt x="8552" y="40617"/>
                    <a:pt x="10076" y="38331"/>
                  </a:cubicBezTo>
                  <a:cubicBezTo>
                    <a:pt x="11695" y="35950"/>
                    <a:pt x="13790" y="34235"/>
                    <a:pt x="16267" y="32330"/>
                  </a:cubicBezTo>
                  <a:cubicBezTo>
                    <a:pt x="10647" y="33949"/>
                    <a:pt x="8552" y="42522"/>
                    <a:pt x="2075" y="40045"/>
                  </a:cubicBezTo>
                  <a:cubicBezTo>
                    <a:pt x="-1831" y="38617"/>
                    <a:pt x="1122" y="33187"/>
                    <a:pt x="360" y="29663"/>
                  </a:cubicBezTo>
                  <a:cubicBezTo>
                    <a:pt x="455" y="28615"/>
                    <a:pt x="646" y="27568"/>
                    <a:pt x="1122" y="26615"/>
                  </a:cubicBezTo>
                  <a:cubicBezTo>
                    <a:pt x="2741" y="23758"/>
                    <a:pt x="6837" y="22424"/>
                    <a:pt x="6170" y="18233"/>
                  </a:cubicBezTo>
                  <a:cubicBezTo>
                    <a:pt x="5694" y="16328"/>
                    <a:pt x="4932" y="14518"/>
                    <a:pt x="5599" y="12518"/>
                  </a:cubicBezTo>
                  <a:cubicBezTo>
                    <a:pt x="6837" y="10613"/>
                    <a:pt x="8456" y="9661"/>
                    <a:pt x="10742" y="9756"/>
                  </a:cubicBezTo>
                  <a:cubicBezTo>
                    <a:pt x="12838" y="10232"/>
                    <a:pt x="14648" y="11185"/>
                    <a:pt x="15886" y="12994"/>
                  </a:cubicBezTo>
                  <a:cubicBezTo>
                    <a:pt x="14362" y="20614"/>
                    <a:pt x="20934" y="17281"/>
                    <a:pt x="23792" y="18805"/>
                  </a:cubicBezTo>
                  <a:cubicBezTo>
                    <a:pt x="25887" y="20519"/>
                    <a:pt x="24268" y="23281"/>
                    <a:pt x="25697" y="25091"/>
                  </a:cubicBezTo>
                  <a:cubicBezTo>
                    <a:pt x="26649" y="25948"/>
                    <a:pt x="27697" y="27853"/>
                    <a:pt x="29030" y="26234"/>
                  </a:cubicBezTo>
                  <a:cubicBezTo>
                    <a:pt x="29888" y="25186"/>
                    <a:pt x="28459" y="23662"/>
                    <a:pt x="28078" y="22329"/>
                  </a:cubicBezTo>
                  <a:cubicBezTo>
                    <a:pt x="27887" y="21376"/>
                    <a:pt x="27887" y="20329"/>
                    <a:pt x="28173" y="19376"/>
                  </a:cubicBezTo>
                  <a:cubicBezTo>
                    <a:pt x="29792" y="14804"/>
                    <a:pt x="36460" y="14995"/>
                    <a:pt x="37222" y="9565"/>
                  </a:cubicBezTo>
                  <a:cubicBezTo>
                    <a:pt x="37508" y="8613"/>
                    <a:pt x="37984" y="7851"/>
                    <a:pt x="38746" y="7184"/>
                  </a:cubicBezTo>
                  <a:cubicBezTo>
                    <a:pt x="41318" y="5660"/>
                    <a:pt x="44270" y="5184"/>
                    <a:pt x="47033" y="4231"/>
                  </a:cubicBezTo>
                  <a:cubicBezTo>
                    <a:pt x="51700" y="5184"/>
                    <a:pt x="53986" y="-531"/>
                    <a:pt x="58653" y="40"/>
                  </a:cubicBezTo>
                  <a:cubicBezTo>
                    <a:pt x="61701" y="802"/>
                    <a:pt x="64654" y="1660"/>
                    <a:pt x="66273" y="4612"/>
                  </a:cubicBezTo>
                  <a:cubicBezTo>
                    <a:pt x="66083" y="9756"/>
                    <a:pt x="73036" y="10423"/>
                    <a:pt x="72369" y="15376"/>
                  </a:cubicBezTo>
                  <a:close/>
                </a:path>
              </a:pathLst>
            </a:custGeom>
            <a:solidFill>
              <a:srgbClr val="F9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822;p3"/>
            <p:cNvSpPr/>
            <p:nvPr/>
          </p:nvSpPr>
          <p:spPr>
            <a:xfrm>
              <a:off x="9200147" y="2139329"/>
              <a:ext cx="30384" cy="44897"/>
            </a:xfrm>
            <a:custGeom>
              <a:avLst/>
              <a:gdLst/>
              <a:ahLst/>
              <a:cxnLst/>
              <a:rect l="l" t="t" r="r" b="b"/>
              <a:pathLst>
                <a:path w="30384" h="44897" extrusionOk="0">
                  <a:moveTo>
                    <a:pt x="9049" y="0"/>
                  </a:moveTo>
                  <a:cubicBezTo>
                    <a:pt x="13811" y="2572"/>
                    <a:pt x="8572" y="6763"/>
                    <a:pt x="10382" y="9906"/>
                  </a:cubicBezTo>
                  <a:cubicBezTo>
                    <a:pt x="22193" y="1714"/>
                    <a:pt x="22193" y="1714"/>
                    <a:pt x="30385" y="5143"/>
                  </a:cubicBezTo>
                  <a:cubicBezTo>
                    <a:pt x="21717" y="3524"/>
                    <a:pt x="20669" y="11906"/>
                    <a:pt x="15526" y="15240"/>
                  </a:cubicBezTo>
                  <a:cubicBezTo>
                    <a:pt x="20098" y="19050"/>
                    <a:pt x="24955" y="14573"/>
                    <a:pt x="29527" y="15907"/>
                  </a:cubicBezTo>
                  <a:cubicBezTo>
                    <a:pt x="29527" y="17431"/>
                    <a:pt x="29527" y="18955"/>
                    <a:pt x="29527" y="20479"/>
                  </a:cubicBezTo>
                  <a:cubicBezTo>
                    <a:pt x="28575" y="26003"/>
                    <a:pt x="18574" y="24194"/>
                    <a:pt x="20383" y="31909"/>
                  </a:cubicBezTo>
                  <a:cubicBezTo>
                    <a:pt x="23051" y="34481"/>
                    <a:pt x="18002" y="38957"/>
                    <a:pt x="22670" y="41053"/>
                  </a:cubicBezTo>
                  <a:cubicBezTo>
                    <a:pt x="22955" y="45529"/>
                    <a:pt x="19812" y="44863"/>
                    <a:pt x="17050" y="44863"/>
                  </a:cubicBezTo>
                  <a:cubicBezTo>
                    <a:pt x="8572" y="42005"/>
                    <a:pt x="10096" y="33242"/>
                    <a:pt x="6667" y="27337"/>
                  </a:cubicBezTo>
                  <a:cubicBezTo>
                    <a:pt x="4286" y="19812"/>
                    <a:pt x="6858" y="10763"/>
                    <a:pt x="0" y="4477"/>
                  </a:cubicBezTo>
                  <a:cubicBezTo>
                    <a:pt x="667" y="3810"/>
                    <a:pt x="1429" y="3143"/>
                    <a:pt x="2191" y="2572"/>
                  </a:cubicBezTo>
                  <a:cubicBezTo>
                    <a:pt x="4477" y="1429"/>
                    <a:pt x="6572" y="95"/>
                    <a:pt x="9049" y="0"/>
                  </a:cubicBezTo>
                  <a:close/>
                </a:path>
              </a:pathLst>
            </a:custGeom>
            <a:solidFill>
              <a:srgbClr val="FBC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823;p3"/>
            <p:cNvSpPr/>
            <p:nvPr/>
          </p:nvSpPr>
          <p:spPr>
            <a:xfrm>
              <a:off x="9215780" y="2179955"/>
              <a:ext cx="17254" cy="16428"/>
            </a:xfrm>
            <a:custGeom>
              <a:avLst/>
              <a:gdLst/>
              <a:ahLst/>
              <a:cxnLst/>
              <a:rect l="l" t="t" r="r" b="b"/>
              <a:pathLst>
                <a:path w="17254" h="16428" extrusionOk="0">
                  <a:moveTo>
                    <a:pt x="273" y="2713"/>
                  </a:moveTo>
                  <a:cubicBezTo>
                    <a:pt x="2749" y="2617"/>
                    <a:pt x="5512" y="3094"/>
                    <a:pt x="7131" y="427"/>
                  </a:cubicBezTo>
                  <a:cubicBezTo>
                    <a:pt x="9798" y="2713"/>
                    <a:pt x="17132" y="-4336"/>
                    <a:pt x="16275" y="4999"/>
                  </a:cubicBezTo>
                  <a:cubicBezTo>
                    <a:pt x="19418" y="8999"/>
                    <a:pt x="13989" y="10904"/>
                    <a:pt x="13989" y="14143"/>
                  </a:cubicBezTo>
                  <a:cubicBezTo>
                    <a:pt x="13227" y="14905"/>
                    <a:pt x="12465" y="15667"/>
                    <a:pt x="11703" y="16429"/>
                  </a:cubicBezTo>
                  <a:cubicBezTo>
                    <a:pt x="8655" y="14905"/>
                    <a:pt x="5035" y="13952"/>
                    <a:pt x="3130" y="10618"/>
                  </a:cubicBezTo>
                  <a:cubicBezTo>
                    <a:pt x="2368" y="7951"/>
                    <a:pt x="-965" y="6142"/>
                    <a:pt x="273" y="2713"/>
                  </a:cubicBezTo>
                  <a:close/>
                </a:path>
              </a:pathLst>
            </a:custGeom>
            <a:solidFill>
              <a:srgbClr val="FDC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824;p3"/>
            <p:cNvSpPr/>
            <p:nvPr/>
          </p:nvSpPr>
          <p:spPr>
            <a:xfrm>
              <a:off x="9218106" y="2159807"/>
              <a:ext cx="11725" cy="11429"/>
            </a:xfrm>
            <a:custGeom>
              <a:avLst/>
              <a:gdLst/>
              <a:ahLst/>
              <a:cxnLst/>
              <a:rect l="l" t="t" r="r" b="b"/>
              <a:pathLst>
                <a:path w="11725" h="11429" extrusionOk="0">
                  <a:moveTo>
                    <a:pt x="2519" y="11430"/>
                  </a:moveTo>
                  <a:cubicBezTo>
                    <a:pt x="-3006" y="7334"/>
                    <a:pt x="1947" y="4667"/>
                    <a:pt x="4233" y="2477"/>
                  </a:cubicBezTo>
                  <a:cubicBezTo>
                    <a:pt x="5948" y="857"/>
                    <a:pt x="9091" y="762"/>
                    <a:pt x="11568" y="0"/>
                  </a:cubicBezTo>
                  <a:cubicBezTo>
                    <a:pt x="12044" y="4477"/>
                    <a:pt x="12044" y="4477"/>
                    <a:pt x="2519" y="11430"/>
                  </a:cubicBezTo>
                  <a:close/>
                </a:path>
              </a:pathLst>
            </a:custGeom>
            <a:solidFill>
              <a:srgbClr val="F7BE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825;p3"/>
            <p:cNvSpPr/>
            <p:nvPr/>
          </p:nvSpPr>
          <p:spPr>
            <a:xfrm>
              <a:off x="9243485" y="2159807"/>
              <a:ext cx="8953" cy="5622"/>
            </a:xfrm>
            <a:custGeom>
              <a:avLst/>
              <a:gdLst/>
              <a:ahLst/>
              <a:cxnLst/>
              <a:rect l="l" t="t" r="r" b="b"/>
              <a:pathLst>
                <a:path w="8953" h="5622" extrusionOk="0">
                  <a:moveTo>
                    <a:pt x="0" y="4572"/>
                  </a:moveTo>
                  <a:cubicBezTo>
                    <a:pt x="191" y="-95"/>
                    <a:pt x="3524" y="0"/>
                    <a:pt x="6858" y="0"/>
                  </a:cubicBezTo>
                  <a:cubicBezTo>
                    <a:pt x="7525" y="762"/>
                    <a:pt x="8287" y="1429"/>
                    <a:pt x="8954" y="2191"/>
                  </a:cubicBezTo>
                  <a:cubicBezTo>
                    <a:pt x="8192" y="2953"/>
                    <a:pt x="7525" y="3810"/>
                    <a:pt x="6763" y="4572"/>
                  </a:cubicBezTo>
                  <a:cubicBezTo>
                    <a:pt x="4477" y="3905"/>
                    <a:pt x="2286" y="7239"/>
                    <a:pt x="0" y="4572"/>
                  </a:cubicBezTo>
                  <a:close/>
                </a:path>
              </a:pathLst>
            </a:custGeom>
            <a:solidFill>
              <a:srgbClr val="F6B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826;p3"/>
            <p:cNvSpPr/>
            <p:nvPr/>
          </p:nvSpPr>
          <p:spPr>
            <a:xfrm>
              <a:off x="9228208" y="2184953"/>
              <a:ext cx="8419" cy="9143"/>
            </a:xfrm>
            <a:custGeom>
              <a:avLst/>
              <a:gdLst/>
              <a:ahLst/>
              <a:cxnLst/>
              <a:rect l="l" t="t" r="r" b="b"/>
              <a:pathLst>
                <a:path w="8419" h="9143" extrusionOk="0">
                  <a:moveTo>
                    <a:pt x="1561" y="9144"/>
                  </a:moveTo>
                  <a:cubicBezTo>
                    <a:pt x="-3201" y="4667"/>
                    <a:pt x="4514" y="3429"/>
                    <a:pt x="3847" y="0"/>
                  </a:cubicBezTo>
                  <a:cubicBezTo>
                    <a:pt x="5371" y="0"/>
                    <a:pt x="6895" y="0"/>
                    <a:pt x="8419" y="0"/>
                  </a:cubicBezTo>
                  <a:cubicBezTo>
                    <a:pt x="6514" y="3334"/>
                    <a:pt x="5657" y="7430"/>
                    <a:pt x="1561" y="9144"/>
                  </a:cubicBezTo>
                  <a:close/>
                </a:path>
              </a:pathLst>
            </a:custGeom>
            <a:solidFill>
              <a:srgbClr val="FA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827;p3"/>
            <p:cNvSpPr/>
            <p:nvPr/>
          </p:nvSpPr>
          <p:spPr>
            <a:xfrm>
              <a:off x="9194396" y="2058124"/>
              <a:ext cx="47627" cy="49866"/>
            </a:xfrm>
            <a:custGeom>
              <a:avLst/>
              <a:gdLst/>
              <a:ahLst/>
              <a:cxnLst/>
              <a:rect l="l" t="t" r="r" b="b"/>
              <a:pathLst>
                <a:path w="47627" h="49866" extrusionOk="0">
                  <a:moveTo>
                    <a:pt x="1179" y="17196"/>
                  </a:moveTo>
                  <a:cubicBezTo>
                    <a:pt x="-345" y="16434"/>
                    <a:pt x="-440" y="15672"/>
                    <a:pt x="1179" y="14910"/>
                  </a:cubicBezTo>
                  <a:cubicBezTo>
                    <a:pt x="3751" y="12529"/>
                    <a:pt x="4513" y="8814"/>
                    <a:pt x="7370" y="6528"/>
                  </a:cubicBezTo>
                  <a:cubicBezTo>
                    <a:pt x="9370" y="4814"/>
                    <a:pt x="11752" y="3766"/>
                    <a:pt x="14514" y="4242"/>
                  </a:cubicBezTo>
                  <a:cubicBezTo>
                    <a:pt x="17943" y="9576"/>
                    <a:pt x="20038" y="8433"/>
                    <a:pt x="21181" y="2813"/>
                  </a:cubicBezTo>
                  <a:cubicBezTo>
                    <a:pt x="22896" y="527"/>
                    <a:pt x="24991" y="-616"/>
                    <a:pt x="27849" y="337"/>
                  </a:cubicBezTo>
                  <a:cubicBezTo>
                    <a:pt x="30135" y="2242"/>
                    <a:pt x="28516" y="5004"/>
                    <a:pt x="29468" y="7100"/>
                  </a:cubicBezTo>
                  <a:cubicBezTo>
                    <a:pt x="28992" y="11005"/>
                    <a:pt x="26230" y="13481"/>
                    <a:pt x="22324" y="16910"/>
                  </a:cubicBezTo>
                  <a:cubicBezTo>
                    <a:pt x="28135" y="15958"/>
                    <a:pt x="27754" y="8719"/>
                    <a:pt x="32992" y="9767"/>
                  </a:cubicBezTo>
                  <a:cubicBezTo>
                    <a:pt x="35183" y="11195"/>
                    <a:pt x="36040" y="13767"/>
                    <a:pt x="38041" y="15291"/>
                  </a:cubicBezTo>
                  <a:cubicBezTo>
                    <a:pt x="43470" y="17958"/>
                    <a:pt x="43375" y="24435"/>
                    <a:pt x="47089" y="28626"/>
                  </a:cubicBezTo>
                  <a:cubicBezTo>
                    <a:pt x="49756" y="31674"/>
                    <a:pt x="41755" y="33103"/>
                    <a:pt x="39469" y="36151"/>
                  </a:cubicBezTo>
                  <a:cubicBezTo>
                    <a:pt x="38326" y="37199"/>
                    <a:pt x="37088" y="38151"/>
                    <a:pt x="35755" y="38818"/>
                  </a:cubicBezTo>
                  <a:cubicBezTo>
                    <a:pt x="34326" y="39389"/>
                    <a:pt x="32802" y="39485"/>
                    <a:pt x="31278" y="39199"/>
                  </a:cubicBezTo>
                  <a:cubicBezTo>
                    <a:pt x="29373" y="38723"/>
                    <a:pt x="27658" y="37770"/>
                    <a:pt x="26230" y="36437"/>
                  </a:cubicBezTo>
                  <a:cubicBezTo>
                    <a:pt x="22896" y="32722"/>
                    <a:pt x="22134" y="37389"/>
                    <a:pt x="20324" y="38246"/>
                  </a:cubicBezTo>
                  <a:cubicBezTo>
                    <a:pt x="14704" y="40342"/>
                    <a:pt x="22705" y="43199"/>
                    <a:pt x="19943" y="45485"/>
                  </a:cubicBezTo>
                  <a:cubicBezTo>
                    <a:pt x="13180" y="54058"/>
                    <a:pt x="9085" y="48343"/>
                    <a:pt x="4894" y="42818"/>
                  </a:cubicBezTo>
                  <a:cubicBezTo>
                    <a:pt x="6132" y="37294"/>
                    <a:pt x="3655" y="33008"/>
                    <a:pt x="322" y="28912"/>
                  </a:cubicBezTo>
                  <a:cubicBezTo>
                    <a:pt x="131" y="25007"/>
                    <a:pt x="3274" y="21292"/>
                    <a:pt x="1179" y="17196"/>
                  </a:cubicBezTo>
                  <a:close/>
                </a:path>
              </a:pathLst>
            </a:custGeom>
            <a:solidFill>
              <a:srgbClr val="FCC7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828;p3"/>
            <p:cNvSpPr/>
            <p:nvPr/>
          </p:nvSpPr>
          <p:spPr>
            <a:xfrm>
              <a:off x="9194395" y="2038464"/>
              <a:ext cx="19842" cy="17521"/>
            </a:xfrm>
            <a:custGeom>
              <a:avLst/>
              <a:gdLst/>
              <a:ahLst/>
              <a:cxnLst/>
              <a:rect l="l" t="t" r="r" b="b"/>
              <a:pathLst>
                <a:path w="19842" h="17521" extrusionOk="0">
                  <a:moveTo>
                    <a:pt x="19372" y="376"/>
                  </a:moveTo>
                  <a:cubicBezTo>
                    <a:pt x="19372" y="1138"/>
                    <a:pt x="19372" y="1900"/>
                    <a:pt x="19467" y="2662"/>
                  </a:cubicBezTo>
                  <a:cubicBezTo>
                    <a:pt x="22039" y="15616"/>
                    <a:pt x="10799" y="14187"/>
                    <a:pt x="4037" y="17521"/>
                  </a:cubicBezTo>
                  <a:cubicBezTo>
                    <a:pt x="2227" y="17140"/>
                    <a:pt x="608" y="16569"/>
                    <a:pt x="1274" y="14092"/>
                  </a:cubicBezTo>
                  <a:cubicBezTo>
                    <a:pt x="5942" y="11997"/>
                    <a:pt x="-5393" y="5996"/>
                    <a:pt x="3560" y="4853"/>
                  </a:cubicBezTo>
                  <a:cubicBezTo>
                    <a:pt x="8132" y="1424"/>
                    <a:pt x="13276" y="-957"/>
                    <a:pt x="19372" y="376"/>
                  </a:cubicBezTo>
                  <a:close/>
                </a:path>
              </a:pathLst>
            </a:custGeom>
            <a:solidFill>
              <a:srgbClr val="F8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829;p3"/>
            <p:cNvSpPr/>
            <p:nvPr/>
          </p:nvSpPr>
          <p:spPr>
            <a:xfrm>
              <a:off x="9197860" y="2041126"/>
              <a:ext cx="25241" cy="19392"/>
            </a:xfrm>
            <a:custGeom>
              <a:avLst/>
              <a:gdLst/>
              <a:ahLst/>
              <a:cxnLst/>
              <a:rect l="l" t="t" r="r" b="b"/>
              <a:pathLst>
                <a:path w="25241" h="19392" extrusionOk="0">
                  <a:moveTo>
                    <a:pt x="0" y="13716"/>
                  </a:moveTo>
                  <a:cubicBezTo>
                    <a:pt x="5239" y="9049"/>
                    <a:pt x="15049" y="9716"/>
                    <a:pt x="16002" y="0"/>
                  </a:cubicBezTo>
                  <a:cubicBezTo>
                    <a:pt x="16764" y="0"/>
                    <a:pt x="17526" y="95"/>
                    <a:pt x="18288" y="95"/>
                  </a:cubicBezTo>
                  <a:cubicBezTo>
                    <a:pt x="18860" y="4953"/>
                    <a:pt x="22003" y="8096"/>
                    <a:pt x="25146" y="11430"/>
                  </a:cubicBezTo>
                  <a:cubicBezTo>
                    <a:pt x="25146" y="12192"/>
                    <a:pt x="25146" y="12954"/>
                    <a:pt x="25241" y="13716"/>
                  </a:cubicBezTo>
                  <a:cubicBezTo>
                    <a:pt x="22384" y="16574"/>
                    <a:pt x="18383" y="17336"/>
                    <a:pt x="14954" y="19145"/>
                  </a:cubicBezTo>
                  <a:cubicBezTo>
                    <a:pt x="14002" y="19431"/>
                    <a:pt x="13049" y="19431"/>
                    <a:pt x="12002" y="19336"/>
                  </a:cubicBezTo>
                  <a:cubicBezTo>
                    <a:pt x="11049" y="19050"/>
                    <a:pt x="10097" y="18764"/>
                    <a:pt x="9239" y="18383"/>
                  </a:cubicBezTo>
                  <a:cubicBezTo>
                    <a:pt x="6096" y="16669"/>
                    <a:pt x="667" y="19907"/>
                    <a:pt x="0" y="13716"/>
                  </a:cubicBezTo>
                  <a:close/>
                </a:path>
              </a:pathLst>
            </a:custGeom>
            <a:solidFill>
              <a:srgbClr val="F8B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830;p3"/>
            <p:cNvSpPr/>
            <p:nvPr/>
          </p:nvSpPr>
          <p:spPr>
            <a:xfrm>
              <a:off x="9193267" y="2052556"/>
              <a:ext cx="16023" cy="20478"/>
            </a:xfrm>
            <a:custGeom>
              <a:avLst/>
              <a:gdLst/>
              <a:ahLst/>
              <a:cxnLst/>
              <a:rect l="l" t="t" r="r" b="b"/>
              <a:pathLst>
                <a:path w="16023" h="20478" extrusionOk="0">
                  <a:moveTo>
                    <a:pt x="4594" y="2286"/>
                  </a:moveTo>
                  <a:cubicBezTo>
                    <a:pt x="7451" y="7811"/>
                    <a:pt x="12976" y="-95"/>
                    <a:pt x="16024" y="4572"/>
                  </a:cubicBezTo>
                  <a:cubicBezTo>
                    <a:pt x="14785" y="8382"/>
                    <a:pt x="10309" y="9811"/>
                    <a:pt x="9166" y="13716"/>
                  </a:cubicBezTo>
                  <a:cubicBezTo>
                    <a:pt x="7451" y="16574"/>
                    <a:pt x="6784" y="20479"/>
                    <a:pt x="2308" y="20479"/>
                  </a:cubicBezTo>
                  <a:cubicBezTo>
                    <a:pt x="4117" y="13621"/>
                    <a:pt x="-3693" y="6858"/>
                    <a:pt x="2308" y="0"/>
                  </a:cubicBezTo>
                  <a:cubicBezTo>
                    <a:pt x="3070" y="762"/>
                    <a:pt x="3832" y="1524"/>
                    <a:pt x="4594" y="2286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831;p3"/>
            <p:cNvSpPr/>
            <p:nvPr/>
          </p:nvSpPr>
          <p:spPr>
            <a:xfrm>
              <a:off x="9196632" y="2032718"/>
              <a:ext cx="17135" cy="10853"/>
            </a:xfrm>
            <a:custGeom>
              <a:avLst/>
              <a:gdLst/>
              <a:ahLst/>
              <a:cxnLst/>
              <a:rect l="l" t="t" r="r" b="b"/>
              <a:pathLst>
                <a:path w="17135" h="10853" extrusionOk="0">
                  <a:moveTo>
                    <a:pt x="17135" y="6122"/>
                  </a:moveTo>
                  <a:cubicBezTo>
                    <a:pt x="12087" y="8789"/>
                    <a:pt x="7134" y="11551"/>
                    <a:pt x="1133" y="10694"/>
                  </a:cubicBezTo>
                  <a:cubicBezTo>
                    <a:pt x="-2582" y="3550"/>
                    <a:pt x="3705" y="2979"/>
                    <a:pt x="7515" y="1074"/>
                  </a:cubicBezTo>
                  <a:cubicBezTo>
                    <a:pt x="12849" y="-1498"/>
                    <a:pt x="15897" y="693"/>
                    <a:pt x="17135" y="6122"/>
                  </a:cubicBezTo>
                  <a:close/>
                </a:path>
              </a:pathLst>
            </a:custGeom>
            <a:solidFill>
              <a:srgbClr val="FCC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832;p3"/>
            <p:cNvSpPr/>
            <p:nvPr/>
          </p:nvSpPr>
          <p:spPr>
            <a:xfrm>
              <a:off x="9214564" y="2041221"/>
              <a:ext cx="8347" cy="11334"/>
            </a:xfrm>
            <a:custGeom>
              <a:avLst/>
              <a:gdLst/>
              <a:ahLst/>
              <a:cxnLst/>
              <a:rect l="l" t="t" r="r" b="b"/>
              <a:pathLst>
                <a:path w="8347" h="11334" extrusionOk="0">
                  <a:moveTo>
                    <a:pt x="8348" y="11335"/>
                  </a:moveTo>
                  <a:cubicBezTo>
                    <a:pt x="3299" y="9239"/>
                    <a:pt x="-2892" y="7811"/>
                    <a:pt x="1490" y="0"/>
                  </a:cubicBezTo>
                  <a:cubicBezTo>
                    <a:pt x="2918" y="1524"/>
                    <a:pt x="4442" y="3048"/>
                    <a:pt x="5871" y="4572"/>
                  </a:cubicBezTo>
                  <a:cubicBezTo>
                    <a:pt x="6728" y="6858"/>
                    <a:pt x="7586" y="9049"/>
                    <a:pt x="8348" y="11335"/>
                  </a:cubicBezTo>
                  <a:close/>
                </a:path>
              </a:pathLst>
            </a:custGeom>
            <a:solidFill>
              <a:srgbClr val="F8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833;p3"/>
            <p:cNvSpPr/>
            <p:nvPr/>
          </p:nvSpPr>
          <p:spPr>
            <a:xfrm>
              <a:off x="9191002" y="2075321"/>
              <a:ext cx="7743" cy="12358"/>
            </a:xfrm>
            <a:custGeom>
              <a:avLst/>
              <a:gdLst/>
              <a:ahLst/>
              <a:cxnLst/>
              <a:rect l="l" t="t" r="r" b="b"/>
              <a:pathLst>
                <a:path w="7743" h="12358" extrusionOk="0">
                  <a:moveTo>
                    <a:pt x="4572" y="0"/>
                  </a:moveTo>
                  <a:cubicBezTo>
                    <a:pt x="10192" y="3810"/>
                    <a:pt x="7144" y="7620"/>
                    <a:pt x="4572" y="11430"/>
                  </a:cubicBezTo>
                  <a:cubicBezTo>
                    <a:pt x="3048" y="12668"/>
                    <a:pt x="1524" y="12668"/>
                    <a:pt x="0" y="11430"/>
                  </a:cubicBezTo>
                  <a:cubicBezTo>
                    <a:pt x="0" y="10763"/>
                    <a:pt x="95" y="10001"/>
                    <a:pt x="286" y="9335"/>
                  </a:cubicBezTo>
                  <a:cubicBezTo>
                    <a:pt x="1715" y="6286"/>
                    <a:pt x="3143" y="3143"/>
                    <a:pt x="4572" y="0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834;p3"/>
            <p:cNvSpPr/>
            <p:nvPr/>
          </p:nvSpPr>
          <p:spPr>
            <a:xfrm>
              <a:off x="9172048" y="2100466"/>
              <a:ext cx="45261" cy="43433"/>
            </a:xfrm>
            <a:custGeom>
              <a:avLst/>
              <a:gdLst/>
              <a:ahLst/>
              <a:cxnLst/>
              <a:rect l="l" t="t" r="r" b="b"/>
              <a:pathLst>
                <a:path w="45261" h="43433" extrusionOk="0">
                  <a:moveTo>
                    <a:pt x="28004" y="0"/>
                  </a:moveTo>
                  <a:cubicBezTo>
                    <a:pt x="32385" y="2000"/>
                    <a:pt x="35814" y="9430"/>
                    <a:pt x="41719" y="2286"/>
                  </a:cubicBezTo>
                  <a:cubicBezTo>
                    <a:pt x="42672" y="1619"/>
                    <a:pt x="43625" y="1619"/>
                    <a:pt x="44577" y="2381"/>
                  </a:cubicBezTo>
                  <a:cubicBezTo>
                    <a:pt x="45053" y="3334"/>
                    <a:pt x="45339" y="4382"/>
                    <a:pt x="45244" y="5525"/>
                  </a:cubicBezTo>
                  <a:cubicBezTo>
                    <a:pt x="44291" y="9049"/>
                    <a:pt x="41529" y="10668"/>
                    <a:pt x="38481" y="11811"/>
                  </a:cubicBezTo>
                  <a:cubicBezTo>
                    <a:pt x="30194" y="13430"/>
                    <a:pt x="38100" y="16383"/>
                    <a:pt x="38005" y="18669"/>
                  </a:cubicBezTo>
                  <a:cubicBezTo>
                    <a:pt x="38481" y="20764"/>
                    <a:pt x="40195" y="21717"/>
                    <a:pt x="41815" y="22955"/>
                  </a:cubicBezTo>
                  <a:cubicBezTo>
                    <a:pt x="42577" y="24479"/>
                    <a:pt x="43339" y="26003"/>
                    <a:pt x="44101" y="27432"/>
                  </a:cubicBezTo>
                  <a:cubicBezTo>
                    <a:pt x="45053" y="31718"/>
                    <a:pt x="41148" y="31909"/>
                    <a:pt x="39053" y="33623"/>
                  </a:cubicBezTo>
                  <a:cubicBezTo>
                    <a:pt x="36386" y="34481"/>
                    <a:pt x="33909" y="35528"/>
                    <a:pt x="33147" y="38672"/>
                  </a:cubicBezTo>
                  <a:cubicBezTo>
                    <a:pt x="32671" y="40481"/>
                    <a:pt x="31813" y="42101"/>
                    <a:pt x="30385" y="43434"/>
                  </a:cubicBezTo>
                  <a:lnTo>
                    <a:pt x="29337" y="43434"/>
                  </a:lnTo>
                  <a:cubicBezTo>
                    <a:pt x="29337" y="43434"/>
                    <a:pt x="28289" y="43434"/>
                    <a:pt x="28289" y="43434"/>
                  </a:cubicBezTo>
                  <a:cubicBezTo>
                    <a:pt x="27432" y="41910"/>
                    <a:pt x="26670" y="40386"/>
                    <a:pt x="25813" y="38862"/>
                  </a:cubicBezTo>
                  <a:cubicBezTo>
                    <a:pt x="23431" y="37433"/>
                    <a:pt x="22288" y="34004"/>
                    <a:pt x="18860" y="34100"/>
                  </a:cubicBezTo>
                  <a:cubicBezTo>
                    <a:pt x="17050" y="33052"/>
                    <a:pt x="15430" y="31909"/>
                    <a:pt x="16192" y="29432"/>
                  </a:cubicBezTo>
                  <a:cubicBezTo>
                    <a:pt x="16192" y="28480"/>
                    <a:pt x="19431" y="26956"/>
                    <a:pt x="15621" y="26765"/>
                  </a:cubicBezTo>
                  <a:cubicBezTo>
                    <a:pt x="12382" y="26670"/>
                    <a:pt x="10287" y="28956"/>
                    <a:pt x="7906" y="30575"/>
                  </a:cubicBezTo>
                  <a:cubicBezTo>
                    <a:pt x="6858" y="30861"/>
                    <a:pt x="5905" y="30861"/>
                    <a:pt x="4858" y="30480"/>
                  </a:cubicBezTo>
                  <a:cubicBezTo>
                    <a:pt x="1143" y="27242"/>
                    <a:pt x="667" y="22670"/>
                    <a:pt x="0" y="18193"/>
                  </a:cubicBezTo>
                  <a:cubicBezTo>
                    <a:pt x="2381" y="14192"/>
                    <a:pt x="6191" y="15431"/>
                    <a:pt x="9620" y="15431"/>
                  </a:cubicBezTo>
                  <a:cubicBezTo>
                    <a:pt x="14859" y="15240"/>
                    <a:pt x="18860" y="13335"/>
                    <a:pt x="20193" y="7715"/>
                  </a:cubicBezTo>
                  <a:cubicBezTo>
                    <a:pt x="20098" y="6763"/>
                    <a:pt x="20288" y="5810"/>
                    <a:pt x="20669" y="4858"/>
                  </a:cubicBezTo>
                  <a:cubicBezTo>
                    <a:pt x="22574" y="2191"/>
                    <a:pt x="24860" y="476"/>
                    <a:pt x="28004" y="0"/>
                  </a:cubicBezTo>
                  <a:close/>
                </a:path>
              </a:pathLst>
            </a:custGeom>
            <a:solidFill>
              <a:srgbClr val="FB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835;p3"/>
            <p:cNvSpPr/>
            <p:nvPr/>
          </p:nvSpPr>
          <p:spPr>
            <a:xfrm>
              <a:off x="9206679" y="2166665"/>
              <a:ext cx="13974" cy="29760"/>
            </a:xfrm>
            <a:custGeom>
              <a:avLst/>
              <a:gdLst/>
              <a:ahLst/>
              <a:cxnLst/>
              <a:rect l="l" t="t" r="r" b="b"/>
              <a:pathLst>
                <a:path w="13974" h="29760" extrusionOk="0">
                  <a:moveTo>
                    <a:pt x="9374" y="16002"/>
                  </a:moveTo>
                  <a:cubicBezTo>
                    <a:pt x="10803" y="18383"/>
                    <a:pt x="14327" y="19336"/>
                    <a:pt x="13946" y="22860"/>
                  </a:cubicBezTo>
                  <a:cubicBezTo>
                    <a:pt x="12136" y="24955"/>
                    <a:pt x="15184" y="30290"/>
                    <a:pt x="9374" y="29718"/>
                  </a:cubicBezTo>
                  <a:cubicBezTo>
                    <a:pt x="5088" y="20193"/>
                    <a:pt x="-1294" y="11335"/>
                    <a:pt x="230" y="0"/>
                  </a:cubicBezTo>
                  <a:cubicBezTo>
                    <a:pt x="7945" y="2762"/>
                    <a:pt x="3754" y="12192"/>
                    <a:pt x="9374" y="16002"/>
                  </a:cubicBezTo>
                  <a:close/>
                </a:path>
              </a:pathLst>
            </a:custGeom>
            <a:solidFill>
              <a:srgbClr val="FCCA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836;p3"/>
            <p:cNvSpPr/>
            <p:nvPr/>
          </p:nvSpPr>
          <p:spPr>
            <a:xfrm>
              <a:off x="9216053" y="2189525"/>
              <a:ext cx="11429" cy="11430"/>
            </a:xfrm>
            <a:custGeom>
              <a:avLst/>
              <a:gdLst/>
              <a:ahLst/>
              <a:cxnLst/>
              <a:rect l="l" t="t" r="r" b="b"/>
              <a:pathLst>
                <a:path w="11429" h="11430" extrusionOk="0">
                  <a:moveTo>
                    <a:pt x="0" y="6858"/>
                  </a:moveTo>
                  <a:cubicBezTo>
                    <a:pt x="1524" y="4572"/>
                    <a:pt x="3048" y="2286"/>
                    <a:pt x="4572" y="0"/>
                  </a:cubicBezTo>
                  <a:cubicBezTo>
                    <a:pt x="6858" y="2286"/>
                    <a:pt x="9144" y="4572"/>
                    <a:pt x="11430" y="6858"/>
                  </a:cubicBezTo>
                  <a:cubicBezTo>
                    <a:pt x="11430" y="8382"/>
                    <a:pt x="11430" y="9906"/>
                    <a:pt x="11430" y="11430"/>
                  </a:cubicBezTo>
                  <a:cubicBezTo>
                    <a:pt x="8382" y="6858"/>
                    <a:pt x="5334" y="9144"/>
                    <a:pt x="2286" y="11430"/>
                  </a:cubicBezTo>
                  <a:cubicBezTo>
                    <a:pt x="476" y="10382"/>
                    <a:pt x="95" y="8763"/>
                    <a:pt x="0" y="6858"/>
                  </a:cubicBezTo>
                  <a:close/>
                </a:path>
              </a:pathLst>
            </a:custGeom>
            <a:solidFill>
              <a:srgbClr val="FCCD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837;p3"/>
            <p:cNvSpPr/>
            <p:nvPr/>
          </p:nvSpPr>
          <p:spPr>
            <a:xfrm>
              <a:off x="9271965" y="2063986"/>
              <a:ext cx="24136" cy="18127"/>
            </a:xfrm>
            <a:custGeom>
              <a:avLst/>
              <a:gdLst/>
              <a:ahLst/>
              <a:cxnLst/>
              <a:rect l="l" t="t" r="r" b="b"/>
              <a:pathLst>
                <a:path w="24136" h="18127" extrusionOk="0">
                  <a:moveTo>
                    <a:pt x="23908" y="0"/>
                  </a:moveTo>
                  <a:cubicBezTo>
                    <a:pt x="23336" y="4572"/>
                    <a:pt x="25813" y="9620"/>
                    <a:pt x="21717" y="13621"/>
                  </a:cubicBezTo>
                  <a:cubicBezTo>
                    <a:pt x="14573" y="19812"/>
                    <a:pt x="7620" y="19717"/>
                    <a:pt x="953" y="12764"/>
                  </a:cubicBezTo>
                  <a:cubicBezTo>
                    <a:pt x="286" y="11716"/>
                    <a:pt x="0" y="10573"/>
                    <a:pt x="0" y="9430"/>
                  </a:cubicBezTo>
                  <a:cubicBezTo>
                    <a:pt x="1048" y="4477"/>
                    <a:pt x="3810" y="1238"/>
                    <a:pt x="8954" y="190"/>
                  </a:cubicBezTo>
                  <a:cubicBezTo>
                    <a:pt x="14002" y="762"/>
                    <a:pt x="18955" y="95"/>
                    <a:pt x="23908" y="0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838;p3"/>
            <p:cNvSpPr/>
            <p:nvPr/>
          </p:nvSpPr>
          <p:spPr>
            <a:xfrm>
              <a:off x="9265243" y="2084951"/>
              <a:ext cx="24315" cy="25115"/>
            </a:xfrm>
            <a:custGeom>
              <a:avLst/>
              <a:gdLst/>
              <a:ahLst/>
              <a:cxnLst/>
              <a:rect l="l" t="t" r="r" b="b"/>
              <a:pathLst>
                <a:path w="24315" h="25115" extrusionOk="0">
                  <a:moveTo>
                    <a:pt x="23581" y="10943"/>
                  </a:moveTo>
                  <a:cubicBezTo>
                    <a:pt x="21295" y="13610"/>
                    <a:pt x="13675" y="15134"/>
                    <a:pt x="21581" y="20087"/>
                  </a:cubicBezTo>
                  <a:cubicBezTo>
                    <a:pt x="20057" y="27040"/>
                    <a:pt x="14532" y="24659"/>
                    <a:pt x="10055" y="24945"/>
                  </a:cubicBezTo>
                  <a:cubicBezTo>
                    <a:pt x="7007" y="24088"/>
                    <a:pt x="3674" y="23802"/>
                    <a:pt x="721" y="22564"/>
                  </a:cubicBezTo>
                  <a:cubicBezTo>
                    <a:pt x="-803" y="19611"/>
                    <a:pt x="149" y="17039"/>
                    <a:pt x="3007" y="16372"/>
                  </a:cubicBezTo>
                  <a:cubicBezTo>
                    <a:pt x="10722" y="14658"/>
                    <a:pt x="10341" y="9324"/>
                    <a:pt x="9484" y="3514"/>
                  </a:cubicBezTo>
                  <a:cubicBezTo>
                    <a:pt x="9389" y="2466"/>
                    <a:pt x="9865" y="1609"/>
                    <a:pt x="10627" y="847"/>
                  </a:cubicBezTo>
                  <a:cubicBezTo>
                    <a:pt x="14532" y="-1058"/>
                    <a:pt x="18437" y="847"/>
                    <a:pt x="22343" y="847"/>
                  </a:cubicBezTo>
                  <a:cubicBezTo>
                    <a:pt x="23771" y="1513"/>
                    <a:pt x="25010" y="2180"/>
                    <a:pt x="23867" y="4085"/>
                  </a:cubicBezTo>
                  <a:cubicBezTo>
                    <a:pt x="23867" y="6371"/>
                    <a:pt x="23771" y="8657"/>
                    <a:pt x="23581" y="10943"/>
                  </a:cubicBezTo>
                  <a:close/>
                </a:path>
              </a:pathLst>
            </a:custGeom>
            <a:solidFill>
              <a:srgbClr val="F5B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839;p3"/>
            <p:cNvSpPr/>
            <p:nvPr/>
          </p:nvSpPr>
          <p:spPr>
            <a:xfrm>
              <a:off x="9263011" y="2074062"/>
              <a:ext cx="30765" cy="15623"/>
            </a:xfrm>
            <a:custGeom>
              <a:avLst/>
              <a:gdLst/>
              <a:ahLst/>
              <a:cxnLst/>
              <a:rect l="l" t="t" r="r" b="b"/>
              <a:pathLst>
                <a:path w="30765" h="15623" extrusionOk="0">
                  <a:moveTo>
                    <a:pt x="10192" y="1259"/>
                  </a:moveTo>
                  <a:cubicBezTo>
                    <a:pt x="16669" y="5640"/>
                    <a:pt x="23432" y="6879"/>
                    <a:pt x="30766" y="3545"/>
                  </a:cubicBezTo>
                  <a:cubicBezTo>
                    <a:pt x="30004" y="5069"/>
                    <a:pt x="29242" y="6593"/>
                    <a:pt x="28384" y="8117"/>
                  </a:cubicBezTo>
                  <a:cubicBezTo>
                    <a:pt x="27337" y="9260"/>
                    <a:pt x="26098" y="10022"/>
                    <a:pt x="24479" y="10308"/>
                  </a:cubicBezTo>
                  <a:cubicBezTo>
                    <a:pt x="20574" y="11736"/>
                    <a:pt x="15811" y="8974"/>
                    <a:pt x="12383" y="12689"/>
                  </a:cubicBezTo>
                  <a:lnTo>
                    <a:pt x="12383" y="12689"/>
                  </a:lnTo>
                  <a:cubicBezTo>
                    <a:pt x="3429" y="19737"/>
                    <a:pt x="1905" y="12689"/>
                    <a:pt x="0" y="6212"/>
                  </a:cubicBezTo>
                  <a:cubicBezTo>
                    <a:pt x="0" y="4307"/>
                    <a:pt x="857" y="2878"/>
                    <a:pt x="2286" y="1735"/>
                  </a:cubicBezTo>
                  <a:cubicBezTo>
                    <a:pt x="4858" y="211"/>
                    <a:pt x="7334" y="-1027"/>
                    <a:pt x="10192" y="1259"/>
                  </a:cubicBezTo>
                  <a:close/>
                </a:path>
              </a:pathLst>
            </a:custGeom>
            <a:solidFill>
              <a:srgbClr val="FCB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840;p3"/>
            <p:cNvSpPr/>
            <p:nvPr/>
          </p:nvSpPr>
          <p:spPr>
            <a:xfrm>
              <a:off x="9281727" y="2060869"/>
              <a:ext cx="14145" cy="6621"/>
            </a:xfrm>
            <a:custGeom>
              <a:avLst/>
              <a:gdLst/>
              <a:ahLst/>
              <a:cxnLst/>
              <a:rect l="l" t="t" r="r" b="b"/>
              <a:pathLst>
                <a:path w="14145" h="6621" extrusionOk="0">
                  <a:moveTo>
                    <a:pt x="14146" y="3117"/>
                  </a:moveTo>
                  <a:cubicBezTo>
                    <a:pt x="10145" y="7213"/>
                    <a:pt x="5573" y="7403"/>
                    <a:pt x="525" y="5308"/>
                  </a:cubicBezTo>
                  <a:cubicBezTo>
                    <a:pt x="-809" y="2927"/>
                    <a:pt x="620" y="1593"/>
                    <a:pt x="2335" y="260"/>
                  </a:cubicBezTo>
                  <a:cubicBezTo>
                    <a:pt x="3382" y="-217"/>
                    <a:pt x="4240" y="-26"/>
                    <a:pt x="5097" y="736"/>
                  </a:cubicBezTo>
                  <a:cubicBezTo>
                    <a:pt x="7383" y="736"/>
                    <a:pt x="9669" y="736"/>
                    <a:pt x="11955" y="736"/>
                  </a:cubicBezTo>
                  <a:cubicBezTo>
                    <a:pt x="12717" y="1593"/>
                    <a:pt x="13479" y="2355"/>
                    <a:pt x="14146" y="3117"/>
                  </a:cubicBezTo>
                  <a:close/>
                </a:path>
              </a:pathLst>
            </a:custGeom>
            <a:solidFill>
              <a:srgbClr val="F6B8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841;p3"/>
            <p:cNvSpPr/>
            <p:nvPr/>
          </p:nvSpPr>
          <p:spPr>
            <a:xfrm>
              <a:off x="9284262" y="2082178"/>
              <a:ext cx="7166" cy="6858"/>
            </a:xfrm>
            <a:custGeom>
              <a:avLst/>
              <a:gdLst/>
              <a:ahLst/>
              <a:cxnLst/>
              <a:rect l="l" t="t" r="r" b="b"/>
              <a:pathLst>
                <a:path w="7166" h="6858" extrusionOk="0">
                  <a:moveTo>
                    <a:pt x="2562" y="0"/>
                  </a:moveTo>
                  <a:cubicBezTo>
                    <a:pt x="4086" y="0"/>
                    <a:pt x="5610" y="0"/>
                    <a:pt x="7134" y="0"/>
                  </a:cubicBezTo>
                  <a:cubicBezTo>
                    <a:pt x="7134" y="2572"/>
                    <a:pt x="7610" y="5144"/>
                    <a:pt x="4943" y="6858"/>
                  </a:cubicBezTo>
                  <a:cubicBezTo>
                    <a:pt x="4181" y="6096"/>
                    <a:pt x="3419" y="5334"/>
                    <a:pt x="2562" y="4572"/>
                  </a:cubicBezTo>
                  <a:cubicBezTo>
                    <a:pt x="1609" y="5048"/>
                    <a:pt x="466" y="5144"/>
                    <a:pt x="85" y="4001"/>
                  </a:cubicBezTo>
                  <a:cubicBezTo>
                    <a:pt x="-391" y="2000"/>
                    <a:pt x="1228" y="1048"/>
                    <a:pt x="2562" y="0"/>
                  </a:cubicBezTo>
                  <a:close/>
                </a:path>
              </a:pathLst>
            </a:custGeom>
            <a:solidFill>
              <a:srgbClr val="F9BF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842;p3"/>
            <p:cNvSpPr/>
            <p:nvPr/>
          </p:nvSpPr>
          <p:spPr>
            <a:xfrm>
              <a:off x="9256072" y="2064007"/>
              <a:ext cx="18147" cy="13599"/>
            </a:xfrm>
            <a:custGeom>
              <a:avLst/>
              <a:gdLst/>
              <a:ahLst/>
              <a:cxnLst/>
              <a:rect l="l" t="t" r="r" b="b"/>
              <a:pathLst>
                <a:path w="18147" h="13599" extrusionOk="0">
                  <a:moveTo>
                    <a:pt x="17131" y="11313"/>
                  </a:moveTo>
                  <a:cubicBezTo>
                    <a:pt x="14845" y="12075"/>
                    <a:pt x="12559" y="12837"/>
                    <a:pt x="10273" y="13599"/>
                  </a:cubicBezTo>
                  <a:cubicBezTo>
                    <a:pt x="7511" y="12266"/>
                    <a:pt x="4177" y="12075"/>
                    <a:pt x="1701" y="9980"/>
                  </a:cubicBezTo>
                  <a:cubicBezTo>
                    <a:pt x="82" y="8265"/>
                    <a:pt x="-871" y="6551"/>
                    <a:pt x="1129" y="4455"/>
                  </a:cubicBezTo>
                  <a:cubicBezTo>
                    <a:pt x="4939" y="-974"/>
                    <a:pt x="9607" y="-1069"/>
                    <a:pt x="14845" y="2169"/>
                  </a:cubicBezTo>
                  <a:cubicBezTo>
                    <a:pt x="17893" y="3693"/>
                    <a:pt x="19227" y="5789"/>
                    <a:pt x="17131" y="9027"/>
                  </a:cubicBezTo>
                  <a:cubicBezTo>
                    <a:pt x="17131" y="9789"/>
                    <a:pt x="17131" y="10551"/>
                    <a:pt x="17131" y="11313"/>
                  </a:cubicBezTo>
                  <a:close/>
                </a:path>
              </a:pathLst>
            </a:custGeom>
            <a:solidFill>
              <a:srgbClr val="FDCA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843;p3"/>
            <p:cNvSpPr/>
            <p:nvPr/>
          </p:nvSpPr>
          <p:spPr>
            <a:xfrm>
              <a:off x="9245161" y="2067459"/>
              <a:ext cx="15918" cy="14689"/>
            </a:xfrm>
            <a:custGeom>
              <a:avLst/>
              <a:gdLst/>
              <a:ahLst/>
              <a:cxnLst/>
              <a:rect l="l" t="t" r="r" b="b"/>
              <a:pathLst>
                <a:path w="15918" h="14689" extrusionOk="0">
                  <a:moveTo>
                    <a:pt x="12040" y="1098"/>
                  </a:moveTo>
                  <a:cubicBezTo>
                    <a:pt x="12136" y="3003"/>
                    <a:pt x="12517" y="4718"/>
                    <a:pt x="14326" y="5670"/>
                  </a:cubicBezTo>
                  <a:cubicBezTo>
                    <a:pt x="16136" y="7766"/>
                    <a:pt x="16422" y="10052"/>
                    <a:pt x="15088" y="12528"/>
                  </a:cubicBezTo>
                  <a:cubicBezTo>
                    <a:pt x="12612" y="15005"/>
                    <a:pt x="9659" y="15005"/>
                    <a:pt x="6516" y="14243"/>
                  </a:cubicBezTo>
                  <a:cubicBezTo>
                    <a:pt x="3658" y="13195"/>
                    <a:pt x="1468" y="11385"/>
                    <a:pt x="134" y="8528"/>
                  </a:cubicBezTo>
                  <a:cubicBezTo>
                    <a:pt x="-818" y="4242"/>
                    <a:pt x="3563" y="5099"/>
                    <a:pt x="5182" y="3289"/>
                  </a:cubicBezTo>
                  <a:cubicBezTo>
                    <a:pt x="6516" y="-330"/>
                    <a:pt x="8897" y="-807"/>
                    <a:pt x="12040" y="1098"/>
                  </a:cubicBezTo>
                  <a:close/>
                </a:path>
              </a:pathLst>
            </a:custGeom>
            <a:solidFill>
              <a:srgbClr val="F8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844;p3"/>
            <p:cNvSpPr/>
            <p:nvPr/>
          </p:nvSpPr>
          <p:spPr>
            <a:xfrm>
              <a:off x="9270917" y="2059318"/>
              <a:ext cx="13716" cy="13716"/>
            </a:xfrm>
            <a:custGeom>
              <a:avLst/>
              <a:gdLst/>
              <a:ahLst/>
              <a:cxnLst/>
              <a:rect l="l" t="t" r="r" b="b"/>
              <a:pathLst>
                <a:path w="13716" h="13716" extrusionOk="0">
                  <a:moveTo>
                    <a:pt x="2286" y="13716"/>
                  </a:moveTo>
                  <a:cubicBezTo>
                    <a:pt x="1524" y="11430"/>
                    <a:pt x="762" y="9144"/>
                    <a:pt x="0" y="6858"/>
                  </a:cubicBezTo>
                  <a:cubicBezTo>
                    <a:pt x="95" y="2381"/>
                    <a:pt x="3905" y="1715"/>
                    <a:pt x="6858" y="0"/>
                  </a:cubicBezTo>
                  <a:cubicBezTo>
                    <a:pt x="8477" y="2667"/>
                    <a:pt x="11906" y="95"/>
                    <a:pt x="13716" y="2286"/>
                  </a:cubicBezTo>
                  <a:cubicBezTo>
                    <a:pt x="12954" y="3810"/>
                    <a:pt x="12192" y="5334"/>
                    <a:pt x="11430" y="6858"/>
                  </a:cubicBezTo>
                  <a:cubicBezTo>
                    <a:pt x="6286" y="6477"/>
                    <a:pt x="5334" y="11525"/>
                    <a:pt x="2286" y="13716"/>
                  </a:cubicBezTo>
                  <a:close/>
                </a:path>
              </a:pathLst>
            </a:custGeom>
            <a:solidFill>
              <a:srgbClr val="F8BF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845;p3"/>
            <p:cNvSpPr/>
            <p:nvPr/>
          </p:nvSpPr>
          <p:spPr>
            <a:xfrm>
              <a:off x="9237676" y="2063986"/>
              <a:ext cx="9037" cy="10288"/>
            </a:xfrm>
            <a:custGeom>
              <a:avLst/>
              <a:gdLst/>
              <a:ahLst/>
              <a:cxnLst/>
              <a:rect l="l" t="t" r="r" b="b"/>
              <a:pathLst>
                <a:path w="9037" h="10288" extrusionOk="0">
                  <a:moveTo>
                    <a:pt x="3523" y="0"/>
                  </a:moveTo>
                  <a:cubicBezTo>
                    <a:pt x="4285" y="0"/>
                    <a:pt x="4952" y="0"/>
                    <a:pt x="5714" y="95"/>
                  </a:cubicBezTo>
                  <a:cubicBezTo>
                    <a:pt x="7333" y="2000"/>
                    <a:pt x="10667" y="3334"/>
                    <a:pt x="8095" y="6763"/>
                  </a:cubicBezTo>
                  <a:cubicBezTo>
                    <a:pt x="6476" y="9906"/>
                    <a:pt x="4285" y="11335"/>
                    <a:pt x="951" y="9430"/>
                  </a:cubicBezTo>
                  <a:cubicBezTo>
                    <a:pt x="-1716" y="5334"/>
                    <a:pt x="1904" y="2953"/>
                    <a:pt x="3523" y="0"/>
                  </a:cubicBezTo>
                  <a:close/>
                </a:path>
              </a:pathLst>
            </a:custGeom>
            <a:solidFill>
              <a:srgbClr val="FCCC0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846;p3"/>
            <p:cNvSpPr/>
            <p:nvPr/>
          </p:nvSpPr>
          <p:spPr>
            <a:xfrm>
              <a:off x="9238007" y="2070748"/>
              <a:ext cx="12335" cy="7825"/>
            </a:xfrm>
            <a:custGeom>
              <a:avLst/>
              <a:gdLst/>
              <a:ahLst/>
              <a:cxnLst/>
              <a:rect l="l" t="t" r="r" b="b"/>
              <a:pathLst>
                <a:path w="12335" h="7825" extrusionOk="0">
                  <a:moveTo>
                    <a:pt x="906" y="2286"/>
                  </a:moveTo>
                  <a:cubicBezTo>
                    <a:pt x="3192" y="1524"/>
                    <a:pt x="5478" y="762"/>
                    <a:pt x="7764" y="0"/>
                  </a:cubicBezTo>
                  <a:cubicBezTo>
                    <a:pt x="9288" y="0"/>
                    <a:pt x="10812" y="0"/>
                    <a:pt x="12336" y="0"/>
                  </a:cubicBezTo>
                  <a:cubicBezTo>
                    <a:pt x="10812" y="1524"/>
                    <a:pt x="9288" y="3048"/>
                    <a:pt x="7764" y="4572"/>
                  </a:cubicBezTo>
                  <a:cubicBezTo>
                    <a:pt x="6430" y="7334"/>
                    <a:pt x="4335" y="8763"/>
                    <a:pt x="1382" y="7144"/>
                  </a:cubicBezTo>
                  <a:cubicBezTo>
                    <a:pt x="-523" y="6096"/>
                    <a:pt x="-237" y="4096"/>
                    <a:pt x="906" y="2286"/>
                  </a:cubicBezTo>
                  <a:close/>
                </a:path>
              </a:pathLst>
            </a:custGeom>
            <a:solidFill>
              <a:srgbClr val="F2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847;p3"/>
            <p:cNvSpPr/>
            <p:nvPr/>
          </p:nvSpPr>
          <p:spPr>
            <a:xfrm>
              <a:off x="9277680" y="2059382"/>
              <a:ext cx="9143" cy="3224"/>
            </a:xfrm>
            <a:custGeom>
              <a:avLst/>
              <a:gdLst/>
              <a:ahLst/>
              <a:cxnLst/>
              <a:rect l="l" t="t" r="r" b="b"/>
              <a:pathLst>
                <a:path w="9143" h="3224" extrusionOk="0">
                  <a:moveTo>
                    <a:pt x="6858" y="2318"/>
                  </a:moveTo>
                  <a:cubicBezTo>
                    <a:pt x="4572" y="1461"/>
                    <a:pt x="571" y="6128"/>
                    <a:pt x="0" y="32"/>
                  </a:cubicBezTo>
                  <a:cubicBezTo>
                    <a:pt x="3143" y="318"/>
                    <a:pt x="6763" y="-1016"/>
                    <a:pt x="9144" y="2318"/>
                  </a:cubicBezTo>
                  <a:cubicBezTo>
                    <a:pt x="8382" y="2223"/>
                    <a:pt x="7620" y="2318"/>
                    <a:pt x="6858" y="2318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848;p3"/>
            <p:cNvSpPr/>
            <p:nvPr/>
          </p:nvSpPr>
          <p:spPr>
            <a:xfrm>
              <a:off x="9122422" y="2105079"/>
              <a:ext cx="59531" cy="31733"/>
            </a:xfrm>
            <a:custGeom>
              <a:avLst/>
              <a:gdLst/>
              <a:ahLst/>
              <a:cxnLst/>
              <a:rect l="l" t="t" r="r" b="b"/>
              <a:pathLst>
                <a:path w="59531" h="31733" extrusionOk="0">
                  <a:moveTo>
                    <a:pt x="54864" y="25106"/>
                  </a:moveTo>
                  <a:cubicBezTo>
                    <a:pt x="55626" y="25106"/>
                    <a:pt x="56388" y="25106"/>
                    <a:pt x="57150" y="25106"/>
                  </a:cubicBezTo>
                  <a:cubicBezTo>
                    <a:pt x="58484" y="25392"/>
                    <a:pt x="59246" y="26154"/>
                    <a:pt x="59531" y="27392"/>
                  </a:cubicBezTo>
                  <a:cubicBezTo>
                    <a:pt x="58674" y="33393"/>
                    <a:pt x="54102" y="31392"/>
                    <a:pt x="50578" y="31488"/>
                  </a:cubicBezTo>
                  <a:cubicBezTo>
                    <a:pt x="44196" y="27582"/>
                    <a:pt x="37243" y="29964"/>
                    <a:pt x="30575" y="29678"/>
                  </a:cubicBezTo>
                  <a:cubicBezTo>
                    <a:pt x="24003" y="29583"/>
                    <a:pt x="17621" y="29297"/>
                    <a:pt x="11430" y="27392"/>
                  </a:cubicBezTo>
                  <a:cubicBezTo>
                    <a:pt x="6477" y="25773"/>
                    <a:pt x="2096" y="23487"/>
                    <a:pt x="0" y="18248"/>
                  </a:cubicBezTo>
                  <a:lnTo>
                    <a:pt x="0" y="18248"/>
                  </a:lnTo>
                  <a:cubicBezTo>
                    <a:pt x="4382" y="15867"/>
                    <a:pt x="7525" y="12057"/>
                    <a:pt x="11430" y="9199"/>
                  </a:cubicBezTo>
                  <a:cubicBezTo>
                    <a:pt x="18479" y="6627"/>
                    <a:pt x="23432" y="-707"/>
                    <a:pt x="32004" y="55"/>
                  </a:cubicBezTo>
                  <a:cubicBezTo>
                    <a:pt x="32766" y="722"/>
                    <a:pt x="33147" y="1579"/>
                    <a:pt x="33242" y="2627"/>
                  </a:cubicBezTo>
                  <a:cubicBezTo>
                    <a:pt x="32957" y="4818"/>
                    <a:pt x="31814" y="6437"/>
                    <a:pt x="30004" y="7580"/>
                  </a:cubicBezTo>
                  <a:cubicBezTo>
                    <a:pt x="27718" y="8532"/>
                    <a:pt x="25813" y="9866"/>
                    <a:pt x="24575" y="12057"/>
                  </a:cubicBezTo>
                  <a:cubicBezTo>
                    <a:pt x="23336" y="13390"/>
                    <a:pt x="22193" y="14724"/>
                    <a:pt x="23622" y="16629"/>
                  </a:cubicBezTo>
                  <a:cubicBezTo>
                    <a:pt x="27718" y="20248"/>
                    <a:pt x="30194" y="14057"/>
                    <a:pt x="33814" y="14819"/>
                  </a:cubicBezTo>
                  <a:cubicBezTo>
                    <a:pt x="35243" y="14724"/>
                    <a:pt x="36957" y="15295"/>
                    <a:pt x="38195" y="14628"/>
                  </a:cubicBezTo>
                  <a:cubicBezTo>
                    <a:pt x="44101" y="11866"/>
                    <a:pt x="48578" y="11390"/>
                    <a:pt x="49530" y="19867"/>
                  </a:cubicBezTo>
                  <a:cubicBezTo>
                    <a:pt x="49816" y="22153"/>
                    <a:pt x="52197" y="24153"/>
                    <a:pt x="54864" y="25106"/>
                  </a:cubicBezTo>
                  <a:close/>
                </a:path>
              </a:pathLst>
            </a:custGeom>
            <a:solidFill>
              <a:srgbClr val="FBC3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849;p3"/>
            <p:cNvSpPr/>
            <p:nvPr/>
          </p:nvSpPr>
          <p:spPr>
            <a:xfrm>
              <a:off x="9122300" y="2123326"/>
              <a:ext cx="11552" cy="9144"/>
            </a:xfrm>
            <a:custGeom>
              <a:avLst/>
              <a:gdLst/>
              <a:ahLst/>
              <a:cxnLst/>
              <a:rect l="l" t="t" r="r" b="b"/>
              <a:pathLst>
                <a:path w="11552" h="9144" extrusionOk="0">
                  <a:moveTo>
                    <a:pt x="123" y="0"/>
                  </a:moveTo>
                  <a:cubicBezTo>
                    <a:pt x="3933" y="3048"/>
                    <a:pt x="7743" y="6096"/>
                    <a:pt x="11553" y="9144"/>
                  </a:cubicBezTo>
                  <a:cubicBezTo>
                    <a:pt x="599" y="8572"/>
                    <a:pt x="-449" y="7620"/>
                    <a:pt x="123" y="0"/>
                  </a:cubicBezTo>
                  <a:close/>
                </a:path>
              </a:pathLst>
            </a:custGeom>
            <a:solidFill>
              <a:srgbClr val="FBCB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850;p3"/>
            <p:cNvSpPr/>
            <p:nvPr/>
          </p:nvSpPr>
          <p:spPr>
            <a:xfrm>
              <a:off x="9122422" y="2114182"/>
              <a:ext cx="11429" cy="9144"/>
            </a:xfrm>
            <a:custGeom>
              <a:avLst/>
              <a:gdLst/>
              <a:ahLst/>
              <a:cxnLst/>
              <a:rect l="l" t="t" r="r" b="b"/>
              <a:pathLst>
                <a:path w="11429" h="9144" extrusionOk="0">
                  <a:moveTo>
                    <a:pt x="11430" y="0"/>
                  </a:moveTo>
                  <a:cubicBezTo>
                    <a:pt x="9430" y="5239"/>
                    <a:pt x="5906" y="8763"/>
                    <a:pt x="0" y="9144"/>
                  </a:cubicBezTo>
                  <a:cubicBezTo>
                    <a:pt x="2381" y="6096"/>
                    <a:pt x="4763" y="3143"/>
                    <a:pt x="7049" y="191"/>
                  </a:cubicBezTo>
                  <a:cubicBezTo>
                    <a:pt x="8573" y="95"/>
                    <a:pt x="10001" y="95"/>
                    <a:pt x="11430" y="0"/>
                  </a:cubicBezTo>
                  <a:close/>
                </a:path>
              </a:pathLst>
            </a:custGeom>
            <a:solidFill>
              <a:srgbClr val="FBCB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851;p3"/>
            <p:cNvSpPr/>
            <p:nvPr/>
          </p:nvSpPr>
          <p:spPr>
            <a:xfrm>
              <a:off x="9171696" y="2086750"/>
              <a:ext cx="31722" cy="20573"/>
            </a:xfrm>
            <a:custGeom>
              <a:avLst/>
              <a:gdLst/>
              <a:ahLst/>
              <a:cxnLst/>
              <a:rect l="l" t="t" r="r" b="b"/>
              <a:pathLst>
                <a:path w="31722" h="20573" extrusionOk="0">
                  <a:moveTo>
                    <a:pt x="28355" y="13716"/>
                  </a:moveTo>
                  <a:cubicBezTo>
                    <a:pt x="26069" y="16002"/>
                    <a:pt x="23783" y="18288"/>
                    <a:pt x="21497" y="20574"/>
                  </a:cubicBezTo>
                  <a:cubicBezTo>
                    <a:pt x="16734" y="17526"/>
                    <a:pt x="11400" y="18098"/>
                    <a:pt x="6257" y="18574"/>
                  </a:cubicBezTo>
                  <a:cubicBezTo>
                    <a:pt x="-220" y="19241"/>
                    <a:pt x="-1077" y="16574"/>
                    <a:pt x="1018" y="11430"/>
                  </a:cubicBezTo>
                  <a:cubicBezTo>
                    <a:pt x="1780" y="9906"/>
                    <a:pt x="2542" y="8382"/>
                    <a:pt x="3304" y="6858"/>
                  </a:cubicBezTo>
                  <a:cubicBezTo>
                    <a:pt x="8638" y="4572"/>
                    <a:pt x="13972" y="2286"/>
                    <a:pt x="19306" y="0"/>
                  </a:cubicBezTo>
                  <a:cubicBezTo>
                    <a:pt x="20830" y="0"/>
                    <a:pt x="22354" y="0"/>
                    <a:pt x="23783" y="0"/>
                  </a:cubicBezTo>
                  <a:cubicBezTo>
                    <a:pt x="30355" y="2953"/>
                    <a:pt x="35308" y="6382"/>
                    <a:pt x="28355" y="13716"/>
                  </a:cubicBezTo>
                  <a:close/>
                </a:path>
              </a:pathLst>
            </a:custGeom>
            <a:solidFill>
              <a:srgbClr val="FCCB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852;p3"/>
            <p:cNvSpPr/>
            <p:nvPr/>
          </p:nvSpPr>
          <p:spPr>
            <a:xfrm>
              <a:off x="9165190" y="2098181"/>
              <a:ext cx="28004" cy="20574"/>
            </a:xfrm>
            <a:custGeom>
              <a:avLst/>
              <a:gdLst/>
              <a:ahLst/>
              <a:cxnLst/>
              <a:rect l="l" t="t" r="r" b="b"/>
              <a:pathLst>
                <a:path w="28004" h="20574" extrusionOk="0">
                  <a:moveTo>
                    <a:pt x="7525" y="0"/>
                  </a:moveTo>
                  <a:cubicBezTo>
                    <a:pt x="6572" y="9811"/>
                    <a:pt x="15526" y="-95"/>
                    <a:pt x="17050" y="4858"/>
                  </a:cubicBezTo>
                  <a:cubicBezTo>
                    <a:pt x="22574" y="1524"/>
                    <a:pt x="25051" y="5906"/>
                    <a:pt x="28004" y="9144"/>
                  </a:cubicBezTo>
                  <a:lnTo>
                    <a:pt x="28004" y="9144"/>
                  </a:lnTo>
                  <a:cubicBezTo>
                    <a:pt x="28099" y="16859"/>
                    <a:pt x="20860" y="17240"/>
                    <a:pt x="16574" y="20574"/>
                  </a:cubicBezTo>
                  <a:cubicBezTo>
                    <a:pt x="13526" y="20479"/>
                    <a:pt x="10478" y="18383"/>
                    <a:pt x="7430" y="20574"/>
                  </a:cubicBezTo>
                  <a:cubicBezTo>
                    <a:pt x="5715" y="18955"/>
                    <a:pt x="3239" y="18002"/>
                    <a:pt x="2096" y="15621"/>
                  </a:cubicBezTo>
                  <a:cubicBezTo>
                    <a:pt x="1810" y="12192"/>
                    <a:pt x="857" y="8858"/>
                    <a:pt x="0" y="5524"/>
                  </a:cubicBezTo>
                  <a:cubicBezTo>
                    <a:pt x="190" y="3715"/>
                    <a:pt x="1905" y="3334"/>
                    <a:pt x="2953" y="2286"/>
                  </a:cubicBezTo>
                  <a:cubicBezTo>
                    <a:pt x="4477" y="1524"/>
                    <a:pt x="6001" y="762"/>
                    <a:pt x="7525" y="0"/>
                  </a:cubicBezTo>
                  <a:close/>
                </a:path>
              </a:pathLst>
            </a:custGeom>
            <a:solidFill>
              <a:srgbClr val="FCC5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853;p3"/>
            <p:cNvSpPr/>
            <p:nvPr/>
          </p:nvSpPr>
          <p:spPr>
            <a:xfrm>
              <a:off x="9154426" y="2099550"/>
              <a:ext cx="13716" cy="10568"/>
            </a:xfrm>
            <a:custGeom>
              <a:avLst/>
              <a:gdLst/>
              <a:ahLst/>
              <a:cxnLst/>
              <a:rect l="l" t="t" r="r" b="b"/>
              <a:pathLst>
                <a:path w="13716" h="10568" extrusionOk="0">
                  <a:moveTo>
                    <a:pt x="13716" y="917"/>
                  </a:moveTo>
                  <a:cubicBezTo>
                    <a:pt x="12954" y="1679"/>
                    <a:pt x="12192" y="2441"/>
                    <a:pt x="11430" y="3203"/>
                  </a:cubicBezTo>
                  <a:cubicBezTo>
                    <a:pt x="8572" y="7203"/>
                    <a:pt x="7144" y="14633"/>
                    <a:pt x="0" y="7775"/>
                  </a:cubicBezTo>
                  <a:cubicBezTo>
                    <a:pt x="0" y="7013"/>
                    <a:pt x="0" y="6251"/>
                    <a:pt x="0" y="5489"/>
                  </a:cubicBezTo>
                  <a:cubicBezTo>
                    <a:pt x="2381" y="-2608"/>
                    <a:pt x="8477" y="536"/>
                    <a:pt x="13716" y="917"/>
                  </a:cubicBezTo>
                  <a:close/>
                </a:path>
              </a:pathLst>
            </a:custGeom>
            <a:solidFill>
              <a:srgbClr val="FDD1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854;p3"/>
            <p:cNvSpPr/>
            <p:nvPr/>
          </p:nvSpPr>
          <p:spPr>
            <a:xfrm>
              <a:off x="9254915" y="2129388"/>
              <a:ext cx="22764" cy="12131"/>
            </a:xfrm>
            <a:custGeom>
              <a:avLst/>
              <a:gdLst/>
              <a:ahLst/>
              <a:cxnLst/>
              <a:rect l="l" t="t" r="r" b="b"/>
              <a:pathLst>
                <a:path w="22764" h="12131" extrusionOk="0">
                  <a:moveTo>
                    <a:pt x="0" y="7655"/>
                  </a:moveTo>
                  <a:cubicBezTo>
                    <a:pt x="3429" y="-346"/>
                    <a:pt x="8763" y="-2156"/>
                    <a:pt x="14002" y="2607"/>
                  </a:cubicBezTo>
                  <a:cubicBezTo>
                    <a:pt x="16478" y="4893"/>
                    <a:pt x="21717" y="2607"/>
                    <a:pt x="22765" y="7560"/>
                  </a:cubicBezTo>
                  <a:cubicBezTo>
                    <a:pt x="20860" y="7560"/>
                    <a:pt x="19145" y="8036"/>
                    <a:pt x="18193" y="9846"/>
                  </a:cubicBezTo>
                  <a:cubicBezTo>
                    <a:pt x="16669" y="10608"/>
                    <a:pt x="15145" y="11370"/>
                    <a:pt x="13621" y="12132"/>
                  </a:cubicBezTo>
                  <a:cubicBezTo>
                    <a:pt x="10763" y="8131"/>
                    <a:pt x="8477" y="2892"/>
                    <a:pt x="2191" y="7560"/>
                  </a:cubicBezTo>
                  <a:cubicBezTo>
                    <a:pt x="1524" y="8703"/>
                    <a:pt x="762" y="8703"/>
                    <a:pt x="0" y="7655"/>
                  </a:cubicBezTo>
                  <a:close/>
                </a:path>
              </a:pathLst>
            </a:custGeom>
            <a:solidFill>
              <a:srgbClr val="FDC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855;p3"/>
            <p:cNvSpPr/>
            <p:nvPr/>
          </p:nvSpPr>
          <p:spPr>
            <a:xfrm>
              <a:off x="9266303" y="2103471"/>
              <a:ext cx="25619" cy="15283"/>
            </a:xfrm>
            <a:custGeom>
              <a:avLst/>
              <a:gdLst/>
              <a:ahLst/>
              <a:cxnLst/>
              <a:rect l="l" t="t" r="r" b="b"/>
              <a:pathLst>
                <a:path w="25619" h="15283" extrusionOk="0">
                  <a:moveTo>
                    <a:pt x="6900" y="3853"/>
                  </a:moveTo>
                  <a:cubicBezTo>
                    <a:pt x="11472" y="3091"/>
                    <a:pt x="16615" y="5758"/>
                    <a:pt x="20616" y="1567"/>
                  </a:cubicBezTo>
                  <a:cubicBezTo>
                    <a:pt x="24235" y="-1862"/>
                    <a:pt x="24712" y="996"/>
                    <a:pt x="25188" y="3853"/>
                  </a:cubicBezTo>
                  <a:cubicBezTo>
                    <a:pt x="26617" y="6520"/>
                    <a:pt x="24140" y="7187"/>
                    <a:pt x="22902" y="8425"/>
                  </a:cubicBezTo>
                  <a:cubicBezTo>
                    <a:pt x="22807" y="11378"/>
                    <a:pt x="21283" y="12902"/>
                    <a:pt x="18330" y="12997"/>
                  </a:cubicBezTo>
                  <a:cubicBezTo>
                    <a:pt x="14520" y="16045"/>
                    <a:pt x="10710" y="16045"/>
                    <a:pt x="6900" y="12997"/>
                  </a:cubicBezTo>
                  <a:cubicBezTo>
                    <a:pt x="4614" y="11473"/>
                    <a:pt x="2328" y="9949"/>
                    <a:pt x="42" y="8425"/>
                  </a:cubicBezTo>
                  <a:cubicBezTo>
                    <a:pt x="-530" y="2615"/>
                    <a:pt x="4900" y="5853"/>
                    <a:pt x="6900" y="3853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856;p3"/>
            <p:cNvSpPr/>
            <p:nvPr/>
          </p:nvSpPr>
          <p:spPr>
            <a:xfrm>
              <a:off x="9289110" y="2107324"/>
              <a:ext cx="11334" cy="4645"/>
            </a:xfrm>
            <a:custGeom>
              <a:avLst/>
              <a:gdLst/>
              <a:ahLst/>
              <a:cxnLst/>
              <a:rect l="l" t="t" r="r" b="b"/>
              <a:pathLst>
                <a:path w="11334" h="4645" extrusionOk="0">
                  <a:moveTo>
                    <a:pt x="0" y="4572"/>
                  </a:moveTo>
                  <a:cubicBezTo>
                    <a:pt x="762" y="3048"/>
                    <a:pt x="1524" y="1524"/>
                    <a:pt x="2286" y="0"/>
                  </a:cubicBezTo>
                  <a:cubicBezTo>
                    <a:pt x="5334" y="0"/>
                    <a:pt x="8382" y="0"/>
                    <a:pt x="11335" y="0"/>
                  </a:cubicBezTo>
                  <a:cubicBezTo>
                    <a:pt x="10573" y="762"/>
                    <a:pt x="9811" y="1524"/>
                    <a:pt x="9049" y="2286"/>
                  </a:cubicBezTo>
                  <a:cubicBezTo>
                    <a:pt x="6286" y="3810"/>
                    <a:pt x="3334" y="4953"/>
                    <a:pt x="0" y="4572"/>
                  </a:cubicBezTo>
                  <a:close/>
                </a:path>
              </a:pathLst>
            </a:custGeom>
            <a:solidFill>
              <a:srgbClr val="F9B6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857;p3"/>
            <p:cNvSpPr/>
            <p:nvPr/>
          </p:nvSpPr>
          <p:spPr>
            <a:xfrm>
              <a:off x="9179477" y="2124917"/>
              <a:ext cx="11334" cy="9765"/>
            </a:xfrm>
            <a:custGeom>
              <a:avLst/>
              <a:gdLst/>
              <a:ahLst/>
              <a:cxnLst/>
              <a:rect l="l" t="t" r="r" b="b"/>
              <a:pathLst>
                <a:path w="11334" h="9765" extrusionOk="0">
                  <a:moveTo>
                    <a:pt x="2381" y="7554"/>
                  </a:moveTo>
                  <a:cubicBezTo>
                    <a:pt x="1619" y="6792"/>
                    <a:pt x="857" y="6030"/>
                    <a:pt x="0" y="5268"/>
                  </a:cubicBezTo>
                  <a:cubicBezTo>
                    <a:pt x="1334" y="410"/>
                    <a:pt x="4477" y="-1019"/>
                    <a:pt x="9144" y="696"/>
                  </a:cubicBezTo>
                  <a:cubicBezTo>
                    <a:pt x="10287" y="2220"/>
                    <a:pt x="8096" y="3744"/>
                    <a:pt x="9144" y="5268"/>
                  </a:cubicBezTo>
                  <a:cubicBezTo>
                    <a:pt x="9906" y="6696"/>
                    <a:pt x="10668" y="8125"/>
                    <a:pt x="11335" y="9649"/>
                  </a:cubicBezTo>
                  <a:cubicBezTo>
                    <a:pt x="8096" y="10125"/>
                    <a:pt x="5239" y="9078"/>
                    <a:pt x="2381" y="7554"/>
                  </a:cubicBezTo>
                  <a:close/>
                </a:path>
              </a:pathLst>
            </a:custGeom>
            <a:solidFill>
              <a:srgbClr val="F8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858;p3"/>
            <p:cNvSpPr/>
            <p:nvPr/>
          </p:nvSpPr>
          <p:spPr>
            <a:xfrm>
              <a:off x="9211470" y="2054836"/>
              <a:ext cx="16108" cy="7856"/>
            </a:xfrm>
            <a:custGeom>
              <a:avLst/>
              <a:gdLst/>
              <a:ahLst/>
              <a:cxnLst/>
              <a:rect l="l" t="t" r="r" b="b"/>
              <a:pathLst>
                <a:path w="16108" h="7856" extrusionOk="0">
                  <a:moveTo>
                    <a:pt x="12" y="4578"/>
                  </a:moveTo>
                  <a:cubicBezTo>
                    <a:pt x="2964" y="958"/>
                    <a:pt x="7060" y="-89"/>
                    <a:pt x="11537" y="6"/>
                  </a:cubicBezTo>
                  <a:cubicBezTo>
                    <a:pt x="13442" y="101"/>
                    <a:pt x="15061" y="482"/>
                    <a:pt x="16109" y="2292"/>
                  </a:cubicBezTo>
                  <a:cubicBezTo>
                    <a:pt x="15252" y="4387"/>
                    <a:pt x="14013" y="5816"/>
                    <a:pt x="11537" y="4578"/>
                  </a:cubicBezTo>
                  <a:cubicBezTo>
                    <a:pt x="9251" y="5340"/>
                    <a:pt x="6965" y="6102"/>
                    <a:pt x="4679" y="6864"/>
                  </a:cubicBezTo>
                  <a:cubicBezTo>
                    <a:pt x="2012" y="8293"/>
                    <a:pt x="-179" y="8674"/>
                    <a:pt x="12" y="4578"/>
                  </a:cubicBezTo>
                  <a:close/>
                </a:path>
              </a:pathLst>
            </a:custGeom>
            <a:solidFill>
              <a:srgbClr val="FCC9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859;p3"/>
            <p:cNvSpPr/>
            <p:nvPr/>
          </p:nvSpPr>
          <p:spPr>
            <a:xfrm>
              <a:off x="9221767" y="2057128"/>
              <a:ext cx="8002" cy="7446"/>
            </a:xfrm>
            <a:custGeom>
              <a:avLst/>
              <a:gdLst/>
              <a:ahLst/>
              <a:cxnLst/>
              <a:rect l="l" t="t" r="r" b="b"/>
              <a:pathLst>
                <a:path w="8002" h="7446" extrusionOk="0">
                  <a:moveTo>
                    <a:pt x="1144" y="2286"/>
                  </a:moveTo>
                  <a:cubicBezTo>
                    <a:pt x="2668" y="1524"/>
                    <a:pt x="4192" y="762"/>
                    <a:pt x="5716" y="0"/>
                  </a:cubicBezTo>
                  <a:cubicBezTo>
                    <a:pt x="6478" y="0"/>
                    <a:pt x="7240" y="0"/>
                    <a:pt x="8002" y="0"/>
                  </a:cubicBezTo>
                  <a:cubicBezTo>
                    <a:pt x="8002" y="1524"/>
                    <a:pt x="8002" y="3048"/>
                    <a:pt x="8002" y="4572"/>
                  </a:cubicBezTo>
                  <a:cubicBezTo>
                    <a:pt x="6288" y="6953"/>
                    <a:pt x="4192" y="8287"/>
                    <a:pt x="1144" y="6858"/>
                  </a:cubicBezTo>
                  <a:cubicBezTo>
                    <a:pt x="-1332" y="5334"/>
                    <a:pt x="954" y="3810"/>
                    <a:pt x="1144" y="2286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860;p3"/>
            <p:cNvSpPr/>
            <p:nvPr/>
          </p:nvSpPr>
          <p:spPr>
            <a:xfrm>
              <a:off x="9229360" y="2063890"/>
              <a:ext cx="22283" cy="31945"/>
            </a:xfrm>
            <a:custGeom>
              <a:avLst/>
              <a:gdLst/>
              <a:ahLst/>
              <a:cxnLst/>
              <a:rect l="l" t="t" r="r" b="b"/>
              <a:pathLst>
                <a:path w="22283" h="31945" extrusionOk="0">
                  <a:moveTo>
                    <a:pt x="9553" y="9144"/>
                  </a:moveTo>
                  <a:cubicBezTo>
                    <a:pt x="10125" y="15145"/>
                    <a:pt x="13458" y="12668"/>
                    <a:pt x="16411" y="11430"/>
                  </a:cubicBezTo>
                  <a:cubicBezTo>
                    <a:pt x="18602" y="12287"/>
                    <a:pt x="20126" y="13811"/>
                    <a:pt x="20983" y="16002"/>
                  </a:cubicBezTo>
                  <a:cubicBezTo>
                    <a:pt x="20888" y="16478"/>
                    <a:pt x="20888" y="16955"/>
                    <a:pt x="20793" y="17336"/>
                  </a:cubicBezTo>
                  <a:cubicBezTo>
                    <a:pt x="19173" y="21050"/>
                    <a:pt x="23936" y="24289"/>
                    <a:pt x="21650" y="28099"/>
                  </a:cubicBezTo>
                  <a:cubicBezTo>
                    <a:pt x="20031" y="30385"/>
                    <a:pt x="17745" y="31528"/>
                    <a:pt x="14982" y="31909"/>
                  </a:cubicBezTo>
                  <a:cubicBezTo>
                    <a:pt x="10791" y="32004"/>
                    <a:pt x="6505" y="32099"/>
                    <a:pt x="2695" y="29623"/>
                  </a:cubicBezTo>
                  <a:cubicBezTo>
                    <a:pt x="2409" y="24003"/>
                    <a:pt x="8601" y="26289"/>
                    <a:pt x="10696" y="23146"/>
                  </a:cubicBezTo>
                  <a:cubicBezTo>
                    <a:pt x="7934" y="20669"/>
                    <a:pt x="3933" y="24670"/>
                    <a:pt x="1266" y="20479"/>
                  </a:cubicBezTo>
                  <a:cubicBezTo>
                    <a:pt x="3933" y="17526"/>
                    <a:pt x="8791" y="13525"/>
                    <a:pt x="314" y="11335"/>
                  </a:cubicBezTo>
                  <a:cubicBezTo>
                    <a:pt x="-829" y="7715"/>
                    <a:pt x="1362" y="5334"/>
                    <a:pt x="3457" y="2953"/>
                  </a:cubicBezTo>
                  <a:cubicBezTo>
                    <a:pt x="3933" y="2667"/>
                    <a:pt x="4410" y="2477"/>
                    <a:pt x="4886" y="2191"/>
                  </a:cubicBezTo>
                  <a:cubicBezTo>
                    <a:pt x="7172" y="1429"/>
                    <a:pt x="9458" y="762"/>
                    <a:pt x="11744" y="0"/>
                  </a:cubicBezTo>
                  <a:cubicBezTo>
                    <a:pt x="11077" y="3143"/>
                    <a:pt x="10315" y="6191"/>
                    <a:pt x="9553" y="9144"/>
                  </a:cubicBezTo>
                  <a:close/>
                </a:path>
              </a:pathLst>
            </a:custGeom>
            <a:solidFill>
              <a:srgbClr val="FBC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861;p3"/>
            <p:cNvSpPr/>
            <p:nvPr/>
          </p:nvSpPr>
          <p:spPr>
            <a:xfrm>
              <a:off x="9212240" y="2061700"/>
              <a:ext cx="22101" cy="17990"/>
            </a:xfrm>
            <a:custGeom>
              <a:avLst/>
              <a:gdLst/>
              <a:ahLst/>
              <a:cxnLst/>
              <a:rect l="l" t="t" r="r" b="b"/>
              <a:pathLst>
                <a:path w="22101" h="17990" extrusionOk="0">
                  <a:moveTo>
                    <a:pt x="10671" y="2286"/>
                  </a:moveTo>
                  <a:cubicBezTo>
                    <a:pt x="12957" y="1524"/>
                    <a:pt x="15243" y="762"/>
                    <a:pt x="17529" y="0"/>
                  </a:cubicBezTo>
                  <a:cubicBezTo>
                    <a:pt x="20482" y="95"/>
                    <a:pt x="22006" y="1619"/>
                    <a:pt x="22101" y="4572"/>
                  </a:cubicBezTo>
                  <a:cubicBezTo>
                    <a:pt x="22101" y="4572"/>
                    <a:pt x="22101" y="4572"/>
                    <a:pt x="22101" y="4572"/>
                  </a:cubicBezTo>
                  <a:cubicBezTo>
                    <a:pt x="20292" y="6858"/>
                    <a:pt x="18672" y="9525"/>
                    <a:pt x="15243" y="6858"/>
                  </a:cubicBezTo>
                  <a:cubicBezTo>
                    <a:pt x="10576" y="7715"/>
                    <a:pt x="12767" y="12668"/>
                    <a:pt x="10481" y="14859"/>
                  </a:cubicBezTo>
                  <a:cubicBezTo>
                    <a:pt x="8576" y="16764"/>
                    <a:pt x="6671" y="18574"/>
                    <a:pt x="3623" y="17812"/>
                  </a:cubicBezTo>
                  <a:cubicBezTo>
                    <a:pt x="1718" y="17240"/>
                    <a:pt x="194" y="16097"/>
                    <a:pt x="3" y="14002"/>
                  </a:cubicBezTo>
                  <a:cubicBezTo>
                    <a:pt x="-92" y="11240"/>
                    <a:pt x="1813" y="9811"/>
                    <a:pt x="4099" y="9335"/>
                  </a:cubicBezTo>
                  <a:cubicBezTo>
                    <a:pt x="8195" y="8572"/>
                    <a:pt x="9147" y="5144"/>
                    <a:pt x="10671" y="2286"/>
                  </a:cubicBezTo>
                  <a:close/>
                </a:path>
              </a:pathLst>
            </a:custGeom>
            <a:solidFill>
              <a:srgbClr val="FDCD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862;p3"/>
            <p:cNvSpPr/>
            <p:nvPr/>
          </p:nvSpPr>
          <p:spPr>
            <a:xfrm>
              <a:off x="9272057" y="2116468"/>
              <a:ext cx="12607" cy="9144"/>
            </a:xfrm>
            <a:custGeom>
              <a:avLst/>
              <a:gdLst/>
              <a:ahLst/>
              <a:cxnLst/>
              <a:rect l="l" t="t" r="r" b="b"/>
              <a:pathLst>
                <a:path w="12607" h="9144" extrusionOk="0">
                  <a:moveTo>
                    <a:pt x="1146" y="0"/>
                  </a:moveTo>
                  <a:cubicBezTo>
                    <a:pt x="4956" y="0"/>
                    <a:pt x="8766" y="0"/>
                    <a:pt x="12576" y="0"/>
                  </a:cubicBezTo>
                  <a:cubicBezTo>
                    <a:pt x="12767" y="3905"/>
                    <a:pt x="12195" y="7430"/>
                    <a:pt x="8004" y="9144"/>
                  </a:cubicBezTo>
                  <a:cubicBezTo>
                    <a:pt x="8004" y="4286"/>
                    <a:pt x="-3616" y="8287"/>
                    <a:pt x="1146" y="0"/>
                  </a:cubicBezTo>
                  <a:close/>
                </a:path>
              </a:pathLst>
            </a:custGeom>
            <a:solidFill>
              <a:srgbClr val="F4B7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863;p3"/>
            <p:cNvSpPr/>
            <p:nvPr/>
          </p:nvSpPr>
          <p:spPr>
            <a:xfrm>
              <a:off x="9243485" y="2086221"/>
              <a:ext cx="29622" cy="30590"/>
            </a:xfrm>
            <a:custGeom>
              <a:avLst/>
              <a:gdLst/>
              <a:ahLst/>
              <a:cxnLst/>
              <a:rect l="l" t="t" r="r" b="b"/>
              <a:pathLst>
                <a:path w="29622" h="30590" extrusionOk="0">
                  <a:moveTo>
                    <a:pt x="0" y="7387"/>
                  </a:moveTo>
                  <a:cubicBezTo>
                    <a:pt x="2286" y="6625"/>
                    <a:pt x="4572" y="5863"/>
                    <a:pt x="6858" y="5101"/>
                  </a:cubicBezTo>
                  <a:cubicBezTo>
                    <a:pt x="8668" y="3673"/>
                    <a:pt x="7525" y="-518"/>
                    <a:pt x="11525" y="53"/>
                  </a:cubicBezTo>
                  <a:cubicBezTo>
                    <a:pt x="14573" y="2339"/>
                    <a:pt x="15812" y="5768"/>
                    <a:pt x="16955" y="9102"/>
                  </a:cubicBezTo>
                  <a:cubicBezTo>
                    <a:pt x="17050" y="10054"/>
                    <a:pt x="16955" y="11102"/>
                    <a:pt x="16574" y="11959"/>
                  </a:cubicBezTo>
                  <a:cubicBezTo>
                    <a:pt x="16193" y="12531"/>
                    <a:pt x="14954" y="12436"/>
                    <a:pt x="14764" y="13007"/>
                  </a:cubicBezTo>
                  <a:cubicBezTo>
                    <a:pt x="14573" y="13483"/>
                    <a:pt x="15431" y="13769"/>
                    <a:pt x="16193" y="13483"/>
                  </a:cubicBezTo>
                  <a:cubicBezTo>
                    <a:pt x="17431" y="13960"/>
                    <a:pt x="18288" y="14722"/>
                    <a:pt x="19145" y="15674"/>
                  </a:cubicBezTo>
                  <a:cubicBezTo>
                    <a:pt x="20479" y="17389"/>
                    <a:pt x="21050" y="19579"/>
                    <a:pt x="22765" y="21008"/>
                  </a:cubicBezTo>
                  <a:cubicBezTo>
                    <a:pt x="25051" y="19579"/>
                    <a:pt x="27337" y="19579"/>
                    <a:pt x="29623" y="21008"/>
                  </a:cubicBezTo>
                  <a:cubicBezTo>
                    <a:pt x="27337" y="22532"/>
                    <a:pt x="25051" y="24056"/>
                    <a:pt x="22765" y="25580"/>
                  </a:cubicBezTo>
                  <a:cubicBezTo>
                    <a:pt x="18860" y="26723"/>
                    <a:pt x="16574" y="32152"/>
                    <a:pt x="11335" y="30152"/>
                  </a:cubicBezTo>
                  <a:cubicBezTo>
                    <a:pt x="9239" y="26723"/>
                    <a:pt x="6191" y="28438"/>
                    <a:pt x="3429" y="28819"/>
                  </a:cubicBezTo>
                  <a:cubicBezTo>
                    <a:pt x="2477" y="28628"/>
                    <a:pt x="1619" y="28057"/>
                    <a:pt x="1048" y="27199"/>
                  </a:cubicBezTo>
                  <a:cubicBezTo>
                    <a:pt x="191" y="20627"/>
                    <a:pt x="2000" y="13960"/>
                    <a:pt x="0" y="7387"/>
                  </a:cubicBezTo>
                  <a:close/>
                </a:path>
              </a:pathLst>
            </a:custGeom>
            <a:solidFill>
              <a:srgbClr val="F6B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864;p3"/>
            <p:cNvSpPr/>
            <p:nvPr/>
          </p:nvSpPr>
          <p:spPr>
            <a:xfrm>
              <a:off x="9221223" y="2115992"/>
              <a:ext cx="24547" cy="18192"/>
            </a:xfrm>
            <a:custGeom>
              <a:avLst/>
              <a:gdLst/>
              <a:ahLst/>
              <a:cxnLst/>
              <a:rect l="l" t="t" r="r" b="b"/>
              <a:pathLst>
                <a:path w="24547" h="18192" extrusionOk="0">
                  <a:moveTo>
                    <a:pt x="24548" y="2762"/>
                  </a:moveTo>
                  <a:cubicBezTo>
                    <a:pt x="24548" y="3524"/>
                    <a:pt x="24548" y="4286"/>
                    <a:pt x="24548" y="5048"/>
                  </a:cubicBezTo>
                  <a:cubicBezTo>
                    <a:pt x="21976" y="9525"/>
                    <a:pt x="16166" y="10192"/>
                    <a:pt x="13594" y="14573"/>
                  </a:cubicBezTo>
                  <a:cubicBezTo>
                    <a:pt x="12642" y="15049"/>
                    <a:pt x="11689" y="14859"/>
                    <a:pt x="10927" y="14192"/>
                  </a:cubicBezTo>
                  <a:cubicBezTo>
                    <a:pt x="7308" y="13525"/>
                    <a:pt x="4736" y="15430"/>
                    <a:pt x="2259" y="18193"/>
                  </a:cubicBezTo>
                  <a:cubicBezTo>
                    <a:pt x="-312" y="14478"/>
                    <a:pt x="-408" y="10954"/>
                    <a:pt x="1783" y="7334"/>
                  </a:cubicBezTo>
                  <a:cubicBezTo>
                    <a:pt x="-1551" y="1238"/>
                    <a:pt x="-598" y="0"/>
                    <a:pt x="7974" y="0"/>
                  </a:cubicBezTo>
                  <a:cubicBezTo>
                    <a:pt x="10165" y="3238"/>
                    <a:pt x="8832" y="5239"/>
                    <a:pt x="7974" y="5810"/>
                  </a:cubicBezTo>
                  <a:cubicBezTo>
                    <a:pt x="11118" y="2953"/>
                    <a:pt x="15975" y="-2096"/>
                    <a:pt x="23500" y="1619"/>
                  </a:cubicBezTo>
                  <a:cubicBezTo>
                    <a:pt x="23786" y="2000"/>
                    <a:pt x="24167" y="2381"/>
                    <a:pt x="24548" y="2762"/>
                  </a:cubicBezTo>
                  <a:close/>
                </a:path>
              </a:pathLst>
            </a:custGeom>
            <a:solidFill>
              <a:srgbClr val="FC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865;p3"/>
            <p:cNvSpPr/>
            <p:nvPr/>
          </p:nvSpPr>
          <p:spPr>
            <a:xfrm>
              <a:off x="9229767" y="2132452"/>
              <a:ext cx="11587" cy="9493"/>
            </a:xfrm>
            <a:custGeom>
              <a:avLst/>
              <a:gdLst/>
              <a:ahLst/>
              <a:cxnLst/>
              <a:rect l="l" t="t" r="r" b="b"/>
              <a:pathLst>
                <a:path w="11587" h="9493" extrusionOk="0">
                  <a:moveTo>
                    <a:pt x="6860" y="19"/>
                  </a:moveTo>
                  <a:cubicBezTo>
                    <a:pt x="11622" y="686"/>
                    <a:pt x="12765" y="4115"/>
                    <a:pt x="10384" y="7258"/>
                  </a:cubicBezTo>
                  <a:cubicBezTo>
                    <a:pt x="5526" y="13735"/>
                    <a:pt x="3907" y="4019"/>
                    <a:pt x="2" y="4591"/>
                  </a:cubicBezTo>
                  <a:cubicBezTo>
                    <a:pt x="-93" y="-553"/>
                    <a:pt x="3621" y="19"/>
                    <a:pt x="6860" y="19"/>
                  </a:cubicBezTo>
                  <a:close/>
                </a:path>
              </a:pathLst>
            </a:custGeom>
            <a:solidFill>
              <a:srgbClr val="F5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866;p3"/>
            <p:cNvSpPr/>
            <p:nvPr/>
          </p:nvSpPr>
          <p:spPr>
            <a:xfrm>
              <a:off x="9245291" y="2109819"/>
              <a:ext cx="11294" cy="8967"/>
            </a:xfrm>
            <a:custGeom>
              <a:avLst/>
              <a:gdLst/>
              <a:ahLst/>
              <a:cxnLst/>
              <a:rect l="l" t="t" r="r" b="b"/>
              <a:pathLst>
                <a:path w="11294" h="8967" extrusionOk="0">
                  <a:moveTo>
                    <a:pt x="2766" y="4363"/>
                  </a:moveTo>
                  <a:cubicBezTo>
                    <a:pt x="4195" y="1601"/>
                    <a:pt x="6195" y="-971"/>
                    <a:pt x="9433" y="363"/>
                  </a:cubicBezTo>
                  <a:cubicBezTo>
                    <a:pt x="13243" y="1887"/>
                    <a:pt x="10100" y="4458"/>
                    <a:pt x="9624" y="6649"/>
                  </a:cubicBezTo>
                  <a:cubicBezTo>
                    <a:pt x="7243" y="9983"/>
                    <a:pt x="3623" y="8649"/>
                    <a:pt x="480" y="8935"/>
                  </a:cubicBezTo>
                  <a:lnTo>
                    <a:pt x="480" y="8935"/>
                  </a:lnTo>
                  <a:cubicBezTo>
                    <a:pt x="-1044" y="6268"/>
                    <a:pt x="1432" y="5601"/>
                    <a:pt x="2766" y="4363"/>
                  </a:cubicBezTo>
                  <a:close/>
                </a:path>
              </a:pathLst>
            </a:custGeom>
            <a:solidFill>
              <a:srgbClr val="FC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867;p3"/>
            <p:cNvSpPr/>
            <p:nvPr/>
          </p:nvSpPr>
          <p:spPr>
            <a:xfrm>
              <a:off x="9234341" y="2121041"/>
              <a:ext cx="14455" cy="9858"/>
            </a:xfrm>
            <a:custGeom>
              <a:avLst/>
              <a:gdLst/>
              <a:ahLst/>
              <a:cxnLst/>
              <a:rect l="l" t="t" r="r" b="b"/>
              <a:pathLst>
                <a:path w="14455" h="9858" extrusionOk="0">
                  <a:moveTo>
                    <a:pt x="0" y="9144"/>
                  </a:moveTo>
                  <a:cubicBezTo>
                    <a:pt x="1048" y="2572"/>
                    <a:pt x="7525" y="2953"/>
                    <a:pt x="11430" y="0"/>
                  </a:cubicBezTo>
                  <a:cubicBezTo>
                    <a:pt x="14288" y="381"/>
                    <a:pt x="15907" y="1619"/>
                    <a:pt x="12668" y="3715"/>
                  </a:cubicBezTo>
                  <a:cubicBezTo>
                    <a:pt x="9430" y="5905"/>
                    <a:pt x="5715" y="7334"/>
                    <a:pt x="2286" y="9144"/>
                  </a:cubicBezTo>
                  <a:cubicBezTo>
                    <a:pt x="1524" y="10096"/>
                    <a:pt x="762" y="10096"/>
                    <a:pt x="0" y="9144"/>
                  </a:cubicBezTo>
                  <a:close/>
                </a:path>
              </a:pathLst>
            </a:custGeom>
            <a:solidFill>
              <a:srgbClr val="F5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868;p3"/>
            <p:cNvSpPr/>
            <p:nvPr/>
          </p:nvSpPr>
          <p:spPr>
            <a:xfrm>
              <a:off x="9215291" y="2111221"/>
              <a:ext cx="14859" cy="12105"/>
            </a:xfrm>
            <a:custGeom>
              <a:avLst/>
              <a:gdLst/>
              <a:ahLst/>
              <a:cxnLst/>
              <a:rect l="l" t="t" r="r" b="b"/>
              <a:pathLst>
                <a:path w="14859" h="12105" extrusionOk="0">
                  <a:moveTo>
                    <a:pt x="14478" y="5248"/>
                  </a:moveTo>
                  <a:cubicBezTo>
                    <a:pt x="11240" y="6581"/>
                    <a:pt x="5144" y="4962"/>
                    <a:pt x="7620" y="12106"/>
                  </a:cubicBezTo>
                  <a:cubicBezTo>
                    <a:pt x="5715" y="12106"/>
                    <a:pt x="4001" y="11630"/>
                    <a:pt x="3048" y="9820"/>
                  </a:cubicBezTo>
                  <a:cubicBezTo>
                    <a:pt x="1619" y="9058"/>
                    <a:pt x="191" y="8391"/>
                    <a:pt x="0" y="6486"/>
                  </a:cubicBezTo>
                  <a:cubicBezTo>
                    <a:pt x="2477" y="295"/>
                    <a:pt x="6763" y="-1420"/>
                    <a:pt x="12859" y="1152"/>
                  </a:cubicBezTo>
                  <a:cubicBezTo>
                    <a:pt x="13716" y="1819"/>
                    <a:pt x="14383" y="2676"/>
                    <a:pt x="14859" y="3629"/>
                  </a:cubicBezTo>
                  <a:cubicBezTo>
                    <a:pt x="14764" y="4200"/>
                    <a:pt x="14573" y="4676"/>
                    <a:pt x="14478" y="5248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869;p3"/>
            <p:cNvSpPr/>
            <p:nvPr/>
          </p:nvSpPr>
          <p:spPr>
            <a:xfrm>
              <a:off x="9208064" y="2127899"/>
              <a:ext cx="8839" cy="9143"/>
            </a:xfrm>
            <a:custGeom>
              <a:avLst/>
              <a:gdLst/>
              <a:ahLst/>
              <a:cxnLst/>
              <a:rect l="l" t="t" r="r" b="b"/>
              <a:pathLst>
                <a:path w="8839" h="9143" extrusionOk="0">
                  <a:moveTo>
                    <a:pt x="1131" y="4572"/>
                  </a:moveTo>
                  <a:cubicBezTo>
                    <a:pt x="3417" y="3048"/>
                    <a:pt x="5703" y="1524"/>
                    <a:pt x="7989" y="0"/>
                  </a:cubicBezTo>
                  <a:cubicBezTo>
                    <a:pt x="10846" y="6953"/>
                    <a:pt x="5989" y="8001"/>
                    <a:pt x="1131" y="9144"/>
                  </a:cubicBezTo>
                  <a:cubicBezTo>
                    <a:pt x="845" y="8858"/>
                    <a:pt x="559" y="8477"/>
                    <a:pt x="178" y="8191"/>
                  </a:cubicBezTo>
                  <a:cubicBezTo>
                    <a:pt x="-203" y="6763"/>
                    <a:pt x="-12" y="5524"/>
                    <a:pt x="1131" y="4572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870;p3"/>
            <p:cNvSpPr/>
            <p:nvPr/>
          </p:nvSpPr>
          <p:spPr>
            <a:xfrm>
              <a:off x="9207592" y="2117590"/>
              <a:ext cx="10746" cy="7418"/>
            </a:xfrm>
            <a:custGeom>
              <a:avLst/>
              <a:gdLst/>
              <a:ahLst/>
              <a:cxnLst/>
              <a:rect l="l" t="t" r="r" b="b"/>
              <a:pathLst>
                <a:path w="10746" h="7418" extrusionOk="0">
                  <a:moveTo>
                    <a:pt x="8461" y="1164"/>
                  </a:moveTo>
                  <a:cubicBezTo>
                    <a:pt x="9223" y="1926"/>
                    <a:pt x="9985" y="2688"/>
                    <a:pt x="10747" y="3450"/>
                  </a:cubicBezTo>
                  <a:cubicBezTo>
                    <a:pt x="9223" y="4212"/>
                    <a:pt x="7699" y="4974"/>
                    <a:pt x="6175" y="5832"/>
                  </a:cubicBezTo>
                  <a:cubicBezTo>
                    <a:pt x="4270" y="6213"/>
                    <a:pt x="2555" y="8594"/>
                    <a:pt x="555" y="6689"/>
                  </a:cubicBezTo>
                  <a:cubicBezTo>
                    <a:pt x="-683" y="5546"/>
                    <a:pt x="365" y="4212"/>
                    <a:pt x="1603" y="3450"/>
                  </a:cubicBezTo>
                  <a:cubicBezTo>
                    <a:pt x="3222" y="498"/>
                    <a:pt x="5127" y="-1312"/>
                    <a:pt x="8461" y="1164"/>
                  </a:cubicBezTo>
                  <a:close/>
                </a:path>
              </a:pathLst>
            </a:custGeom>
            <a:solidFill>
              <a:srgbClr val="EDA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871;p3"/>
            <p:cNvSpPr/>
            <p:nvPr/>
          </p:nvSpPr>
          <p:spPr>
            <a:xfrm>
              <a:off x="9202337" y="2135623"/>
              <a:ext cx="6858" cy="8181"/>
            </a:xfrm>
            <a:custGeom>
              <a:avLst/>
              <a:gdLst/>
              <a:ahLst/>
              <a:cxnLst/>
              <a:rect l="l" t="t" r="r" b="b"/>
              <a:pathLst>
                <a:path w="6858" h="8181" extrusionOk="0">
                  <a:moveTo>
                    <a:pt x="0" y="8182"/>
                  </a:moveTo>
                  <a:cubicBezTo>
                    <a:pt x="0" y="5896"/>
                    <a:pt x="0" y="3610"/>
                    <a:pt x="0" y="1324"/>
                  </a:cubicBezTo>
                  <a:cubicBezTo>
                    <a:pt x="2286" y="-295"/>
                    <a:pt x="4572" y="-581"/>
                    <a:pt x="6858" y="1324"/>
                  </a:cubicBezTo>
                  <a:lnTo>
                    <a:pt x="6858" y="1324"/>
                  </a:lnTo>
                  <a:cubicBezTo>
                    <a:pt x="6858" y="2086"/>
                    <a:pt x="6858" y="2848"/>
                    <a:pt x="6858" y="3610"/>
                  </a:cubicBezTo>
                  <a:cubicBezTo>
                    <a:pt x="5620" y="6658"/>
                    <a:pt x="3334" y="8182"/>
                    <a:pt x="0" y="8182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872;p3"/>
            <p:cNvSpPr/>
            <p:nvPr/>
          </p:nvSpPr>
          <p:spPr>
            <a:xfrm>
              <a:off x="9228116" y="2130185"/>
              <a:ext cx="8511" cy="6857"/>
            </a:xfrm>
            <a:custGeom>
              <a:avLst/>
              <a:gdLst/>
              <a:ahLst/>
              <a:cxnLst/>
              <a:rect l="l" t="t" r="r" b="b"/>
              <a:pathLst>
                <a:path w="8511" h="6857" extrusionOk="0">
                  <a:moveTo>
                    <a:pt x="6225" y="0"/>
                  </a:moveTo>
                  <a:cubicBezTo>
                    <a:pt x="6987" y="0"/>
                    <a:pt x="7749" y="0"/>
                    <a:pt x="8511" y="0"/>
                  </a:cubicBezTo>
                  <a:cubicBezTo>
                    <a:pt x="8511" y="762"/>
                    <a:pt x="8511" y="1524"/>
                    <a:pt x="8511" y="2286"/>
                  </a:cubicBezTo>
                  <a:cubicBezTo>
                    <a:pt x="6225" y="3810"/>
                    <a:pt x="3939" y="5334"/>
                    <a:pt x="1653" y="6858"/>
                  </a:cubicBezTo>
                  <a:cubicBezTo>
                    <a:pt x="-3014" y="2762"/>
                    <a:pt x="3653" y="2477"/>
                    <a:pt x="3939" y="0"/>
                  </a:cubicBezTo>
                  <a:cubicBezTo>
                    <a:pt x="4701" y="0"/>
                    <a:pt x="5463" y="0"/>
                    <a:pt x="6225" y="0"/>
                  </a:cubicBezTo>
                  <a:close/>
                </a:path>
              </a:pathLst>
            </a:custGeom>
            <a:solidFill>
              <a:srgbClr val="F0B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873;p3"/>
            <p:cNvSpPr/>
            <p:nvPr/>
          </p:nvSpPr>
          <p:spPr>
            <a:xfrm>
              <a:off x="9253268" y="2137042"/>
              <a:ext cx="3933" cy="5543"/>
            </a:xfrm>
            <a:custGeom>
              <a:avLst/>
              <a:gdLst/>
              <a:ahLst/>
              <a:cxnLst/>
              <a:rect l="l" t="t" r="r" b="b"/>
              <a:pathLst>
                <a:path w="3933" h="5543" extrusionOk="0">
                  <a:moveTo>
                    <a:pt x="1647" y="0"/>
                  </a:moveTo>
                  <a:cubicBezTo>
                    <a:pt x="2409" y="0"/>
                    <a:pt x="3171" y="0"/>
                    <a:pt x="3933" y="0"/>
                  </a:cubicBezTo>
                  <a:cubicBezTo>
                    <a:pt x="3267" y="2096"/>
                    <a:pt x="5172" y="6287"/>
                    <a:pt x="1171" y="5429"/>
                  </a:cubicBezTo>
                  <a:cubicBezTo>
                    <a:pt x="-1591" y="4763"/>
                    <a:pt x="1362" y="1810"/>
                    <a:pt x="1647" y="0"/>
                  </a:cubicBezTo>
                  <a:close/>
                </a:path>
              </a:pathLst>
            </a:custGeom>
            <a:solidFill>
              <a:srgbClr val="F4B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874;p3"/>
            <p:cNvSpPr/>
            <p:nvPr/>
          </p:nvSpPr>
          <p:spPr>
            <a:xfrm>
              <a:off x="9229769" y="2092693"/>
              <a:ext cx="17487" cy="22335"/>
            </a:xfrm>
            <a:custGeom>
              <a:avLst/>
              <a:gdLst/>
              <a:ahLst/>
              <a:cxnLst/>
              <a:rect l="l" t="t" r="r" b="b"/>
              <a:pathLst>
                <a:path w="17487" h="22335" extrusionOk="0">
                  <a:moveTo>
                    <a:pt x="13716" y="916"/>
                  </a:moveTo>
                  <a:cubicBezTo>
                    <a:pt x="20765" y="7107"/>
                    <a:pt x="15716" y="14536"/>
                    <a:pt x="16002" y="21490"/>
                  </a:cubicBezTo>
                  <a:cubicBezTo>
                    <a:pt x="14097" y="22823"/>
                    <a:pt x="12002" y="22252"/>
                    <a:pt x="9906" y="21966"/>
                  </a:cubicBezTo>
                  <a:cubicBezTo>
                    <a:pt x="5429" y="20537"/>
                    <a:pt x="572" y="19204"/>
                    <a:pt x="6001" y="13489"/>
                  </a:cubicBezTo>
                  <a:cubicBezTo>
                    <a:pt x="9144" y="10155"/>
                    <a:pt x="5715" y="9298"/>
                    <a:pt x="4286" y="7583"/>
                  </a:cubicBezTo>
                  <a:cubicBezTo>
                    <a:pt x="2667" y="6345"/>
                    <a:pt x="953" y="5202"/>
                    <a:pt x="0" y="3297"/>
                  </a:cubicBezTo>
                  <a:cubicBezTo>
                    <a:pt x="762" y="2535"/>
                    <a:pt x="1524" y="1773"/>
                    <a:pt x="2286" y="1011"/>
                  </a:cubicBezTo>
                  <a:cubicBezTo>
                    <a:pt x="6096" y="-1561"/>
                    <a:pt x="9906" y="1678"/>
                    <a:pt x="13716" y="916"/>
                  </a:cubicBezTo>
                  <a:close/>
                </a:path>
              </a:pathLst>
            </a:custGeom>
            <a:solidFill>
              <a:srgbClr val="FA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875;p3"/>
            <p:cNvSpPr/>
            <p:nvPr/>
          </p:nvSpPr>
          <p:spPr>
            <a:xfrm>
              <a:off x="9210797" y="2093001"/>
              <a:ext cx="14730" cy="9751"/>
            </a:xfrm>
            <a:custGeom>
              <a:avLst/>
              <a:gdLst/>
              <a:ahLst/>
              <a:cxnLst/>
              <a:rect l="l" t="t" r="r" b="b"/>
              <a:pathLst>
                <a:path w="14730" h="9751" extrusionOk="0">
                  <a:moveTo>
                    <a:pt x="5256" y="9751"/>
                  </a:moveTo>
                  <a:cubicBezTo>
                    <a:pt x="4494" y="9751"/>
                    <a:pt x="3732" y="9751"/>
                    <a:pt x="2970" y="9751"/>
                  </a:cubicBezTo>
                  <a:cubicBezTo>
                    <a:pt x="3732" y="7465"/>
                    <a:pt x="-4078" y="5179"/>
                    <a:pt x="2970" y="2893"/>
                  </a:cubicBezTo>
                  <a:cubicBezTo>
                    <a:pt x="4970" y="1179"/>
                    <a:pt x="6685" y="-1107"/>
                    <a:pt x="9828" y="607"/>
                  </a:cubicBezTo>
                  <a:cubicBezTo>
                    <a:pt x="11733" y="607"/>
                    <a:pt x="13448" y="1083"/>
                    <a:pt x="14400" y="2893"/>
                  </a:cubicBezTo>
                  <a:cubicBezTo>
                    <a:pt x="15257" y="4608"/>
                    <a:pt x="14305" y="5655"/>
                    <a:pt x="13162" y="6703"/>
                  </a:cubicBezTo>
                  <a:cubicBezTo>
                    <a:pt x="10781" y="8418"/>
                    <a:pt x="7637" y="7941"/>
                    <a:pt x="5256" y="9751"/>
                  </a:cubicBezTo>
                  <a:close/>
                </a:path>
              </a:pathLst>
            </a:custGeom>
            <a:solidFill>
              <a:srgbClr val="FDCC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876;p3"/>
            <p:cNvSpPr/>
            <p:nvPr/>
          </p:nvSpPr>
          <p:spPr>
            <a:xfrm>
              <a:off x="9208195" y="2059318"/>
              <a:ext cx="8522" cy="9907"/>
            </a:xfrm>
            <a:custGeom>
              <a:avLst/>
              <a:gdLst/>
              <a:ahLst/>
              <a:cxnLst/>
              <a:rect l="l" t="t" r="r" b="b"/>
              <a:pathLst>
                <a:path w="8522" h="9907" extrusionOk="0">
                  <a:moveTo>
                    <a:pt x="3286" y="95"/>
                  </a:moveTo>
                  <a:cubicBezTo>
                    <a:pt x="4239" y="1905"/>
                    <a:pt x="5953" y="2381"/>
                    <a:pt x="7858" y="2381"/>
                  </a:cubicBezTo>
                  <a:cubicBezTo>
                    <a:pt x="10430" y="8382"/>
                    <a:pt x="4905" y="9811"/>
                    <a:pt x="1953" y="9906"/>
                  </a:cubicBezTo>
                  <a:cubicBezTo>
                    <a:pt x="-2905" y="10001"/>
                    <a:pt x="3858" y="6096"/>
                    <a:pt x="1000" y="4572"/>
                  </a:cubicBezTo>
                  <a:cubicBezTo>
                    <a:pt x="-333" y="3048"/>
                    <a:pt x="-333" y="1524"/>
                    <a:pt x="1000" y="0"/>
                  </a:cubicBezTo>
                  <a:cubicBezTo>
                    <a:pt x="1762" y="95"/>
                    <a:pt x="2524" y="95"/>
                    <a:pt x="3286" y="95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877;p3"/>
            <p:cNvSpPr/>
            <p:nvPr/>
          </p:nvSpPr>
          <p:spPr>
            <a:xfrm>
              <a:off x="9203062" y="2071645"/>
              <a:ext cx="5457" cy="8819"/>
            </a:xfrm>
            <a:custGeom>
              <a:avLst/>
              <a:gdLst/>
              <a:ahLst/>
              <a:cxnLst/>
              <a:rect l="l" t="t" r="r" b="b"/>
              <a:pathLst>
                <a:path w="5457" h="8819" extrusionOk="0">
                  <a:moveTo>
                    <a:pt x="609" y="8819"/>
                  </a:moveTo>
                  <a:cubicBezTo>
                    <a:pt x="1943" y="5867"/>
                    <a:pt x="-2248" y="2152"/>
                    <a:pt x="1847" y="56"/>
                  </a:cubicBezTo>
                  <a:cubicBezTo>
                    <a:pt x="2419" y="-229"/>
                    <a:pt x="4038" y="628"/>
                    <a:pt x="4514" y="1390"/>
                  </a:cubicBezTo>
                  <a:cubicBezTo>
                    <a:pt x="7181" y="5581"/>
                    <a:pt x="3657" y="7200"/>
                    <a:pt x="609" y="8819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878;p3"/>
            <p:cNvSpPr/>
            <p:nvPr/>
          </p:nvSpPr>
          <p:spPr>
            <a:xfrm>
              <a:off x="9201678" y="2057128"/>
              <a:ext cx="7517" cy="9144"/>
            </a:xfrm>
            <a:custGeom>
              <a:avLst/>
              <a:gdLst/>
              <a:ahLst/>
              <a:cxnLst/>
              <a:rect l="l" t="t" r="r" b="b"/>
              <a:pathLst>
                <a:path w="7517" h="9144" extrusionOk="0">
                  <a:moveTo>
                    <a:pt x="7517" y="2286"/>
                  </a:moveTo>
                  <a:cubicBezTo>
                    <a:pt x="7517" y="3810"/>
                    <a:pt x="7517" y="5334"/>
                    <a:pt x="7517" y="6858"/>
                  </a:cubicBezTo>
                  <a:cubicBezTo>
                    <a:pt x="5231" y="7620"/>
                    <a:pt x="2945" y="8382"/>
                    <a:pt x="659" y="9144"/>
                  </a:cubicBezTo>
                  <a:cubicBezTo>
                    <a:pt x="-2294" y="2096"/>
                    <a:pt x="5517" y="3239"/>
                    <a:pt x="7517" y="0"/>
                  </a:cubicBezTo>
                  <a:cubicBezTo>
                    <a:pt x="7517" y="762"/>
                    <a:pt x="7517" y="1524"/>
                    <a:pt x="7517" y="2286"/>
                  </a:cubicBezTo>
                  <a:close/>
                </a:path>
              </a:pathLst>
            </a:custGeom>
            <a:solidFill>
              <a:srgbClr val="F2B6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879;p3"/>
            <p:cNvSpPr/>
            <p:nvPr/>
          </p:nvSpPr>
          <p:spPr>
            <a:xfrm>
              <a:off x="9221952" y="2095894"/>
              <a:ext cx="12388" cy="7352"/>
            </a:xfrm>
            <a:custGeom>
              <a:avLst/>
              <a:gdLst/>
              <a:ahLst/>
              <a:cxnLst/>
              <a:rect l="l" t="t" r="r" b="b"/>
              <a:pathLst>
                <a:path w="12388" h="7352" extrusionOk="0">
                  <a:moveTo>
                    <a:pt x="959" y="2286"/>
                  </a:moveTo>
                  <a:cubicBezTo>
                    <a:pt x="1721" y="1524"/>
                    <a:pt x="2483" y="762"/>
                    <a:pt x="3245" y="0"/>
                  </a:cubicBezTo>
                  <a:cubicBezTo>
                    <a:pt x="4769" y="0"/>
                    <a:pt x="6293" y="0"/>
                    <a:pt x="7817" y="0"/>
                  </a:cubicBezTo>
                  <a:cubicBezTo>
                    <a:pt x="9722" y="95"/>
                    <a:pt x="11436" y="476"/>
                    <a:pt x="12389" y="2286"/>
                  </a:cubicBezTo>
                  <a:cubicBezTo>
                    <a:pt x="10960" y="4858"/>
                    <a:pt x="8388" y="6001"/>
                    <a:pt x="5817" y="6953"/>
                  </a:cubicBezTo>
                  <a:cubicBezTo>
                    <a:pt x="2197" y="7430"/>
                    <a:pt x="-1899" y="8573"/>
                    <a:pt x="959" y="2286"/>
                  </a:cubicBezTo>
                  <a:close/>
                </a:path>
              </a:pathLst>
            </a:custGeom>
            <a:solidFill>
              <a:srgbClr val="F4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880;p3"/>
            <p:cNvSpPr/>
            <p:nvPr/>
          </p:nvSpPr>
          <p:spPr>
            <a:xfrm>
              <a:off x="9213767" y="2089385"/>
              <a:ext cx="7707" cy="6509"/>
            </a:xfrm>
            <a:custGeom>
              <a:avLst/>
              <a:gdLst/>
              <a:ahLst/>
              <a:cxnLst/>
              <a:rect l="l" t="t" r="r" b="b"/>
              <a:pathLst>
                <a:path w="7707" h="6509" extrusionOk="0">
                  <a:moveTo>
                    <a:pt x="6858" y="4223"/>
                  </a:moveTo>
                  <a:cubicBezTo>
                    <a:pt x="4572" y="4985"/>
                    <a:pt x="2286" y="5747"/>
                    <a:pt x="0" y="6509"/>
                  </a:cubicBezTo>
                  <a:cubicBezTo>
                    <a:pt x="286" y="2699"/>
                    <a:pt x="1810" y="-349"/>
                    <a:pt x="6001" y="32"/>
                  </a:cubicBezTo>
                  <a:cubicBezTo>
                    <a:pt x="9049" y="223"/>
                    <a:pt x="7144" y="2699"/>
                    <a:pt x="6858" y="4223"/>
                  </a:cubicBezTo>
                  <a:close/>
                </a:path>
              </a:pathLst>
            </a:custGeom>
            <a:solidFill>
              <a:srgbClr val="F9BF0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881;p3"/>
            <p:cNvSpPr/>
            <p:nvPr/>
          </p:nvSpPr>
          <p:spPr>
            <a:xfrm>
              <a:off x="9227483" y="2066272"/>
              <a:ext cx="6885" cy="9144"/>
            </a:xfrm>
            <a:custGeom>
              <a:avLst/>
              <a:gdLst/>
              <a:ahLst/>
              <a:cxnLst/>
              <a:rect l="l" t="t" r="r" b="b"/>
              <a:pathLst>
                <a:path w="6885" h="9144" extrusionOk="0">
                  <a:moveTo>
                    <a:pt x="0" y="2286"/>
                  </a:moveTo>
                  <a:cubicBezTo>
                    <a:pt x="2286" y="1524"/>
                    <a:pt x="4572" y="762"/>
                    <a:pt x="6858" y="0"/>
                  </a:cubicBezTo>
                  <a:cubicBezTo>
                    <a:pt x="7239" y="4000"/>
                    <a:pt x="3620" y="6001"/>
                    <a:pt x="2286" y="9144"/>
                  </a:cubicBezTo>
                  <a:cubicBezTo>
                    <a:pt x="-381" y="7429"/>
                    <a:pt x="95" y="4763"/>
                    <a:pt x="0" y="2286"/>
                  </a:cubicBezTo>
                  <a:close/>
                </a:path>
              </a:pathLst>
            </a:custGeom>
            <a:solidFill>
              <a:srgbClr val="F1B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882;p3"/>
            <p:cNvSpPr/>
            <p:nvPr/>
          </p:nvSpPr>
          <p:spPr>
            <a:xfrm>
              <a:off x="9201004" y="2098181"/>
              <a:ext cx="31194" cy="22860"/>
            </a:xfrm>
            <a:custGeom>
              <a:avLst/>
              <a:gdLst/>
              <a:ahLst/>
              <a:cxnLst/>
              <a:rect l="l" t="t" r="r" b="b"/>
              <a:pathLst>
                <a:path w="31194" h="22860" extrusionOk="0">
                  <a:moveTo>
                    <a:pt x="21908" y="0"/>
                  </a:moveTo>
                  <a:cubicBezTo>
                    <a:pt x="21812" y="4096"/>
                    <a:pt x="24003" y="3429"/>
                    <a:pt x="26480" y="2286"/>
                  </a:cubicBezTo>
                  <a:cubicBezTo>
                    <a:pt x="32766" y="6858"/>
                    <a:pt x="32766" y="11430"/>
                    <a:pt x="26480" y="16002"/>
                  </a:cubicBezTo>
                  <a:cubicBezTo>
                    <a:pt x="21146" y="13621"/>
                    <a:pt x="17717" y="16193"/>
                    <a:pt x="15050" y="20574"/>
                  </a:cubicBezTo>
                  <a:cubicBezTo>
                    <a:pt x="12764" y="21336"/>
                    <a:pt x="10478" y="22098"/>
                    <a:pt x="8192" y="22860"/>
                  </a:cubicBezTo>
                  <a:cubicBezTo>
                    <a:pt x="7049" y="19050"/>
                    <a:pt x="2477" y="18574"/>
                    <a:pt x="0" y="15240"/>
                  </a:cubicBezTo>
                  <a:cubicBezTo>
                    <a:pt x="3143" y="13811"/>
                    <a:pt x="5715" y="12668"/>
                    <a:pt x="8192" y="11525"/>
                  </a:cubicBezTo>
                  <a:cubicBezTo>
                    <a:pt x="14002" y="12763"/>
                    <a:pt x="15812" y="11525"/>
                    <a:pt x="15050" y="6953"/>
                  </a:cubicBezTo>
                  <a:cubicBezTo>
                    <a:pt x="15050" y="6191"/>
                    <a:pt x="15050" y="5429"/>
                    <a:pt x="15050" y="4667"/>
                  </a:cubicBezTo>
                  <a:cubicBezTo>
                    <a:pt x="14859" y="-762"/>
                    <a:pt x="20098" y="2191"/>
                    <a:pt x="21908" y="0"/>
                  </a:cubicBezTo>
                  <a:close/>
                </a:path>
              </a:pathLst>
            </a:custGeom>
            <a:solidFill>
              <a:srgbClr val="FCBD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883;p3"/>
            <p:cNvSpPr/>
            <p:nvPr/>
          </p:nvSpPr>
          <p:spPr>
            <a:xfrm>
              <a:off x="9156712" y="2114038"/>
              <a:ext cx="20573" cy="16146"/>
            </a:xfrm>
            <a:custGeom>
              <a:avLst/>
              <a:gdLst/>
              <a:ahLst/>
              <a:cxnLst/>
              <a:rect l="l" t="t" r="r" b="b"/>
              <a:pathLst>
                <a:path w="20573" h="16146" extrusionOk="0">
                  <a:moveTo>
                    <a:pt x="11430" y="144"/>
                  </a:moveTo>
                  <a:cubicBezTo>
                    <a:pt x="14383" y="240"/>
                    <a:pt x="15907" y="1764"/>
                    <a:pt x="16002" y="4716"/>
                  </a:cubicBezTo>
                  <a:cubicBezTo>
                    <a:pt x="21050" y="7098"/>
                    <a:pt x="18764" y="12432"/>
                    <a:pt x="20574" y="16146"/>
                  </a:cubicBezTo>
                  <a:cubicBezTo>
                    <a:pt x="9620" y="13194"/>
                    <a:pt x="9620" y="13194"/>
                    <a:pt x="11430" y="5478"/>
                  </a:cubicBezTo>
                  <a:cubicBezTo>
                    <a:pt x="7525" y="5478"/>
                    <a:pt x="4572" y="12622"/>
                    <a:pt x="0" y="7002"/>
                  </a:cubicBezTo>
                  <a:cubicBezTo>
                    <a:pt x="2381" y="2335"/>
                    <a:pt x="5715" y="-713"/>
                    <a:pt x="11430" y="144"/>
                  </a:cubicBezTo>
                  <a:close/>
                </a:path>
              </a:pathLst>
            </a:custGeom>
            <a:solidFill>
              <a:srgbClr val="F8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884;p3"/>
            <p:cNvSpPr/>
            <p:nvPr/>
          </p:nvSpPr>
          <p:spPr>
            <a:xfrm>
              <a:off x="9181858" y="2107324"/>
              <a:ext cx="15134" cy="11566"/>
            </a:xfrm>
            <a:custGeom>
              <a:avLst/>
              <a:gdLst/>
              <a:ahLst/>
              <a:cxnLst/>
              <a:rect l="l" t="t" r="r" b="b"/>
              <a:pathLst>
                <a:path w="15134" h="11566" extrusionOk="0">
                  <a:moveTo>
                    <a:pt x="0" y="11430"/>
                  </a:moveTo>
                  <a:cubicBezTo>
                    <a:pt x="2381" y="6191"/>
                    <a:pt x="9525" y="5715"/>
                    <a:pt x="11430" y="0"/>
                  </a:cubicBezTo>
                  <a:cubicBezTo>
                    <a:pt x="13430" y="572"/>
                    <a:pt x="16955" y="1238"/>
                    <a:pt x="14002" y="3810"/>
                  </a:cubicBezTo>
                  <a:cubicBezTo>
                    <a:pt x="10001" y="7239"/>
                    <a:pt x="6572" y="12478"/>
                    <a:pt x="0" y="11430"/>
                  </a:cubicBezTo>
                  <a:close/>
                </a:path>
              </a:pathLst>
            </a:custGeom>
            <a:solidFill>
              <a:srgbClr val="F3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885;p3"/>
            <p:cNvSpPr/>
            <p:nvPr/>
          </p:nvSpPr>
          <p:spPr>
            <a:xfrm>
              <a:off x="9185584" y="2123377"/>
              <a:ext cx="8322" cy="6807"/>
            </a:xfrm>
            <a:custGeom>
              <a:avLst/>
              <a:gdLst/>
              <a:ahLst/>
              <a:cxnLst/>
              <a:rect l="l" t="t" r="r" b="b"/>
              <a:pathLst>
                <a:path w="8322" h="6807" extrusionOk="0">
                  <a:moveTo>
                    <a:pt x="3133" y="6807"/>
                  </a:moveTo>
                  <a:cubicBezTo>
                    <a:pt x="-4582" y="5283"/>
                    <a:pt x="4562" y="3759"/>
                    <a:pt x="3133" y="2235"/>
                  </a:cubicBezTo>
                  <a:cubicBezTo>
                    <a:pt x="4657" y="426"/>
                    <a:pt x="7229" y="-1289"/>
                    <a:pt x="8086" y="1378"/>
                  </a:cubicBezTo>
                  <a:cubicBezTo>
                    <a:pt x="9134" y="4331"/>
                    <a:pt x="6562" y="6522"/>
                    <a:pt x="3133" y="6807"/>
                  </a:cubicBezTo>
                  <a:close/>
                </a:path>
              </a:pathLst>
            </a:custGeom>
            <a:solidFill>
              <a:srgbClr val="F4BA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886;p3"/>
            <p:cNvSpPr/>
            <p:nvPr/>
          </p:nvSpPr>
          <p:spPr>
            <a:xfrm>
              <a:off x="9209195" y="2105038"/>
              <a:ext cx="12102" cy="6700"/>
            </a:xfrm>
            <a:custGeom>
              <a:avLst/>
              <a:gdLst/>
              <a:ahLst/>
              <a:cxnLst/>
              <a:rect l="l" t="t" r="r" b="b"/>
              <a:pathLst>
                <a:path w="12102" h="6700" extrusionOk="0">
                  <a:moveTo>
                    <a:pt x="6858" y="0"/>
                  </a:moveTo>
                  <a:cubicBezTo>
                    <a:pt x="8287" y="95"/>
                    <a:pt x="10001" y="-190"/>
                    <a:pt x="11144" y="476"/>
                  </a:cubicBezTo>
                  <a:cubicBezTo>
                    <a:pt x="13049" y="1619"/>
                    <a:pt x="11716" y="3143"/>
                    <a:pt x="10573" y="3715"/>
                  </a:cubicBezTo>
                  <a:cubicBezTo>
                    <a:pt x="7239" y="5143"/>
                    <a:pt x="3905" y="9144"/>
                    <a:pt x="0" y="4572"/>
                  </a:cubicBezTo>
                  <a:cubicBezTo>
                    <a:pt x="3334" y="4572"/>
                    <a:pt x="5620" y="3048"/>
                    <a:pt x="6858" y="0"/>
                  </a:cubicBezTo>
                  <a:close/>
                </a:path>
              </a:pathLst>
            </a:custGeom>
            <a:solidFill>
              <a:srgbClr val="F7B2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887;p3"/>
            <p:cNvSpPr/>
            <p:nvPr/>
          </p:nvSpPr>
          <p:spPr>
            <a:xfrm>
              <a:off x="9202337" y="2132471"/>
              <a:ext cx="6858" cy="4571"/>
            </a:xfrm>
            <a:custGeom>
              <a:avLst/>
              <a:gdLst/>
              <a:ahLst/>
              <a:cxnLst/>
              <a:rect l="l" t="t" r="r" b="b"/>
              <a:pathLst>
                <a:path w="6858" h="4571" extrusionOk="0">
                  <a:moveTo>
                    <a:pt x="6858" y="4572"/>
                  </a:moveTo>
                  <a:cubicBezTo>
                    <a:pt x="4572" y="4572"/>
                    <a:pt x="2286" y="4572"/>
                    <a:pt x="0" y="4572"/>
                  </a:cubicBezTo>
                  <a:cubicBezTo>
                    <a:pt x="1334" y="1524"/>
                    <a:pt x="3620" y="0"/>
                    <a:pt x="6858" y="0"/>
                  </a:cubicBezTo>
                  <a:cubicBezTo>
                    <a:pt x="6858" y="1524"/>
                    <a:pt x="6858" y="3048"/>
                    <a:pt x="6858" y="4572"/>
                  </a:cubicBezTo>
                  <a:close/>
                </a:path>
              </a:pathLst>
            </a:custGeom>
            <a:solidFill>
              <a:srgbClr val="F0B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888;p3"/>
            <p:cNvSpPr/>
            <p:nvPr/>
          </p:nvSpPr>
          <p:spPr>
            <a:xfrm>
              <a:off x="9254915" y="2079473"/>
              <a:ext cx="23224" cy="27851"/>
            </a:xfrm>
            <a:custGeom>
              <a:avLst/>
              <a:gdLst/>
              <a:ahLst/>
              <a:cxnLst/>
              <a:rect l="l" t="t" r="r" b="b"/>
              <a:pathLst>
                <a:path w="23224" h="27851" extrusionOk="0">
                  <a:moveTo>
                    <a:pt x="11430" y="27851"/>
                  </a:moveTo>
                  <a:cubicBezTo>
                    <a:pt x="8477" y="27756"/>
                    <a:pt x="6953" y="26232"/>
                    <a:pt x="6858" y="23279"/>
                  </a:cubicBezTo>
                  <a:cubicBezTo>
                    <a:pt x="4001" y="21660"/>
                    <a:pt x="9049" y="17564"/>
                    <a:pt x="4572" y="16421"/>
                  </a:cubicBezTo>
                  <a:cubicBezTo>
                    <a:pt x="1619" y="14135"/>
                    <a:pt x="381" y="10897"/>
                    <a:pt x="0" y="7277"/>
                  </a:cubicBezTo>
                  <a:cubicBezTo>
                    <a:pt x="190" y="5277"/>
                    <a:pt x="5143" y="10039"/>
                    <a:pt x="3143" y="4991"/>
                  </a:cubicBezTo>
                  <a:cubicBezTo>
                    <a:pt x="3238" y="3943"/>
                    <a:pt x="3429" y="3086"/>
                    <a:pt x="4001" y="2229"/>
                  </a:cubicBezTo>
                  <a:cubicBezTo>
                    <a:pt x="5620" y="1276"/>
                    <a:pt x="6763" y="-914"/>
                    <a:pt x="9144" y="419"/>
                  </a:cubicBezTo>
                  <a:cubicBezTo>
                    <a:pt x="11906" y="4515"/>
                    <a:pt x="13049" y="11087"/>
                    <a:pt x="20574" y="7277"/>
                  </a:cubicBezTo>
                  <a:cubicBezTo>
                    <a:pt x="25336" y="15850"/>
                    <a:pt x="23717" y="21184"/>
                    <a:pt x="15430" y="23279"/>
                  </a:cubicBezTo>
                  <a:cubicBezTo>
                    <a:pt x="12763" y="23946"/>
                    <a:pt x="11716" y="25375"/>
                    <a:pt x="11430" y="27851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889;p3"/>
            <p:cNvSpPr/>
            <p:nvPr/>
          </p:nvSpPr>
          <p:spPr>
            <a:xfrm>
              <a:off x="9274461" y="2082178"/>
              <a:ext cx="12362" cy="6081"/>
            </a:xfrm>
            <a:custGeom>
              <a:avLst/>
              <a:gdLst/>
              <a:ahLst/>
              <a:cxnLst/>
              <a:rect l="l" t="t" r="r" b="b"/>
              <a:pathLst>
                <a:path w="12362" h="6081" extrusionOk="0">
                  <a:moveTo>
                    <a:pt x="12363" y="0"/>
                  </a:moveTo>
                  <a:cubicBezTo>
                    <a:pt x="12172" y="1524"/>
                    <a:pt x="9791" y="3048"/>
                    <a:pt x="12363" y="4572"/>
                  </a:cubicBezTo>
                  <a:cubicBezTo>
                    <a:pt x="8553" y="8668"/>
                    <a:pt x="4743" y="2953"/>
                    <a:pt x="933" y="4572"/>
                  </a:cubicBezTo>
                  <a:cubicBezTo>
                    <a:pt x="837" y="3143"/>
                    <a:pt x="-1544" y="1048"/>
                    <a:pt x="1695" y="667"/>
                  </a:cubicBezTo>
                  <a:cubicBezTo>
                    <a:pt x="5314" y="190"/>
                    <a:pt x="8838" y="190"/>
                    <a:pt x="12363" y="0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890;p3"/>
            <p:cNvSpPr/>
            <p:nvPr/>
          </p:nvSpPr>
          <p:spPr>
            <a:xfrm>
              <a:off x="9258844" y="2073035"/>
              <a:ext cx="7500" cy="9143"/>
            </a:xfrm>
            <a:custGeom>
              <a:avLst/>
              <a:gdLst/>
              <a:ahLst/>
              <a:cxnLst/>
              <a:rect l="l" t="t" r="r" b="b"/>
              <a:pathLst>
                <a:path w="7500" h="9143" extrusionOk="0">
                  <a:moveTo>
                    <a:pt x="5215" y="6858"/>
                  </a:moveTo>
                  <a:cubicBezTo>
                    <a:pt x="3691" y="7620"/>
                    <a:pt x="2167" y="8382"/>
                    <a:pt x="643" y="9144"/>
                  </a:cubicBezTo>
                  <a:cubicBezTo>
                    <a:pt x="71" y="8668"/>
                    <a:pt x="-119" y="8096"/>
                    <a:pt x="71" y="7620"/>
                  </a:cubicBezTo>
                  <a:cubicBezTo>
                    <a:pt x="262" y="7144"/>
                    <a:pt x="452" y="6858"/>
                    <a:pt x="643" y="6858"/>
                  </a:cubicBezTo>
                  <a:cubicBezTo>
                    <a:pt x="643" y="4572"/>
                    <a:pt x="643" y="2286"/>
                    <a:pt x="643" y="0"/>
                  </a:cubicBezTo>
                  <a:cubicBezTo>
                    <a:pt x="3977" y="0"/>
                    <a:pt x="6167" y="1524"/>
                    <a:pt x="7501" y="4572"/>
                  </a:cubicBezTo>
                  <a:cubicBezTo>
                    <a:pt x="6739" y="5334"/>
                    <a:pt x="5977" y="6096"/>
                    <a:pt x="5215" y="6858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891;p3"/>
            <p:cNvSpPr/>
            <p:nvPr/>
          </p:nvSpPr>
          <p:spPr>
            <a:xfrm>
              <a:off x="9250343" y="2079893"/>
              <a:ext cx="9144" cy="5808"/>
            </a:xfrm>
            <a:custGeom>
              <a:avLst/>
              <a:gdLst/>
              <a:ahLst/>
              <a:cxnLst/>
              <a:rect l="l" t="t" r="r" b="b"/>
              <a:pathLst>
                <a:path w="9144" h="5808" extrusionOk="0">
                  <a:moveTo>
                    <a:pt x="9144" y="0"/>
                  </a:moveTo>
                  <a:cubicBezTo>
                    <a:pt x="9144" y="762"/>
                    <a:pt x="9144" y="1524"/>
                    <a:pt x="9144" y="2286"/>
                  </a:cubicBezTo>
                  <a:lnTo>
                    <a:pt x="9144" y="2286"/>
                  </a:lnTo>
                  <a:cubicBezTo>
                    <a:pt x="5429" y="4286"/>
                    <a:pt x="667" y="10192"/>
                    <a:pt x="0" y="0"/>
                  </a:cubicBezTo>
                  <a:lnTo>
                    <a:pt x="0" y="0"/>
                  </a:lnTo>
                  <a:cubicBezTo>
                    <a:pt x="3048" y="0"/>
                    <a:pt x="6096" y="0"/>
                    <a:pt x="9144" y="0"/>
                  </a:cubicBezTo>
                  <a:close/>
                </a:path>
              </a:pathLst>
            </a:custGeom>
            <a:solidFill>
              <a:srgbClr val="F0B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892;p3"/>
            <p:cNvSpPr/>
            <p:nvPr/>
          </p:nvSpPr>
          <p:spPr>
            <a:xfrm>
              <a:off x="9142639" y="2102753"/>
              <a:ext cx="27391" cy="25050"/>
            </a:xfrm>
            <a:custGeom>
              <a:avLst/>
              <a:gdLst/>
              <a:ahLst/>
              <a:cxnLst/>
              <a:rect l="l" t="t" r="r" b="b"/>
              <a:pathLst>
                <a:path w="27391" h="25050" extrusionOk="0">
                  <a:moveTo>
                    <a:pt x="25503" y="11430"/>
                  </a:moveTo>
                  <a:cubicBezTo>
                    <a:pt x="21693" y="13716"/>
                    <a:pt x="17883" y="16002"/>
                    <a:pt x="14073" y="18288"/>
                  </a:cubicBezTo>
                  <a:cubicBezTo>
                    <a:pt x="10930" y="20193"/>
                    <a:pt x="7882" y="22193"/>
                    <a:pt x="4739" y="24003"/>
                  </a:cubicBezTo>
                  <a:cubicBezTo>
                    <a:pt x="3500" y="24670"/>
                    <a:pt x="2072" y="24765"/>
                    <a:pt x="643" y="25051"/>
                  </a:cubicBezTo>
                  <a:cubicBezTo>
                    <a:pt x="-1548" y="21527"/>
                    <a:pt x="2548" y="20574"/>
                    <a:pt x="2738" y="18193"/>
                  </a:cubicBezTo>
                  <a:cubicBezTo>
                    <a:pt x="3310" y="17431"/>
                    <a:pt x="3977" y="16669"/>
                    <a:pt x="4643" y="16002"/>
                  </a:cubicBezTo>
                  <a:cubicBezTo>
                    <a:pt x="6263" y="13811"/>
                    <a:pt x="8549" y="12002"/>
                    <a:pt x="9501" y="9144"/>
                  </a:cubicBezTo>
                  <a:cubicBezTo>
                    <a:pt x="10263" y="7620"/>
                    <a:pt x="11025" y="6096"/>
                    <a:pt x="11787" y="4572"/>
                  </a:cubicBezTo>
                  <a:cubicBezTo>
                    <a:pt x="17597" y="8191"/>
                    <a:pt x="19121" y="952"/>
                    <a:pt x="23217" y="0"/>
                  </a:cubicBezTo>
                  <a:cubicBezTo>
                    <a:pt x="27408" y="3143"/>
                    <a:pt x="28932" y="6763"/>
                    <a:pt x="25503" y="11430"/>
                  </a:cubicBezTo>
                  <a:close/>
                </a:path>
              </a:pathLst>
            </a:custGeom>
            <a:solidFill>
              <a:srgbClr val="FDCB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893;p3"/>
            <p:cNvSpPr/>
            <p:nvPr/>
          </p:nvSpPr>
          <p:spPr>
            <a:xfrm>
              <a:off x="9145283" y="2110933"/>
              <a:ext cx="8356" cy="10107"/>
            </a:xfrm>
            <a:custGeom>
              <a:avLst/>
              <a:gdLst/>
              <a:ahLst/>
              <a:cxnLst/>
              <a:rect l="l" t="t" r="r" b="b"/>
              <a:pathLst>
                <a:path w="8356" h="10107" extrusionOk="0">
                  <a:moveTo>
                    <a:pt x="6858" y="964"/>
                  </a:moveTo>
                  <a:cubicBezTo>
                    <a:pt x="11335" y="7060"/>
                    <a:pt x="4572" y="7441"/>
                    <a:pt x="2286" y="10108"/>
                  </a:cubicBezTo>
                  <a:cubicBezTo>
                    <a:pt x="571" y="9060"/>
                    <a:pt x="1333" y="6774"/>
                    <a:pt x="0" y="5536"/>
                  </a:cubicBezTo>
                  <a:cubicBezTo>
                    <a:pt x="286" y="1059"/>
                    <a:pt x="1905" y="-1513"/>
                    <a:pt x="6858" y="964"/>
                  </a:cubicBezTo>
                  <a:close/>
                </a:path>
              </a:pathLst>
            </a:custGeom>
            <a:solidFill>
              <a:srgbClr val="FBC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894;p3"/>
            <p:cNvSpPr/>
            <p:nvPr/>
          </p:nvSpPr>
          <p:spPr>
            <a:xfrm>
              <a:off x="9141621" y="2116468"/>
              <a:ext cx="5947" cy="4572"/>
            </a:xfrm>
            <a:custGeom>
              <a:avLst/>
              <a:gdLst/>
              <a:ahLst/>
              <a:cxnLst/>
              <a:rect l="l" t="t" r="r" b="b"/>
              <a:pathLst>
                <a:path w="5947" h="4572" extrusionOk="0">
                  <a:moveTo>
                    <a:pt x="3662" y="0"/>
                  </a:moveTo>
                  <a:cubicBezTo>
                    <a:pt x="5471" y="953"/>
                    <a:pt x="5948" y="2667"/>
                    <a:pt x="5948" y="4572"/>
                  </a:cubicBezTo>
                  <a:cubicBezTo>
                    <a:pt x="5186" y="4572"/>
                    <a:pt x="4424" y="4572"/>
                    <a:pt x="3662" y="4572"/>
                  </a:cubicBezTo>
                  <a:cubicBezTo>
                    <a:pt x="2423" y="4001"/>
                    <a:pt x="233" y="3620"/>
                    <a:pt x="42" y="2762"/>
                  </a:cubicBezTo>
                  <a:cubicBezTo>
                    <a:pt x="-434" y="191"/>
                    <a:pt x="3281" y="2096"/>
                    <a:pt x="3662" y="0"/>
                  </a:cubicBezTo>
                  <a:close/>
                </a:path>
              </a:pathLst>
            </a:custGeom>
            <a:solidFill>
              <a:srgbClr val="F5BA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895;p3"/>
            <p:cNvSpPr/>
            <p:nvPr/>
          </p:nvSpPr>
          <p:spPr>
            <a:xfrm>
              <a:off x="9245328" y="2079893"/>
              <a:ext cx="17588" cy="13716"/>
            </a:xfrm>
            <a:custGeom>
              <a:avLst/>
              <a:gdLst/>
              <a:ahLst/>
              <a:cxnLst/>
              <a:rect l="l" t="t" r="r" b="b"/>
              <a:pathLst>
                <a:path w="17588" h="13716" extrusionOk="0">
                  <a:moveTo>
                    <a:pt x="5015" y="0"/>
                  </a:moveTo>
                  <a:cubicBezTo>
                    <a:pt x="6253" y="7906"/>
                    <a:pt x="11206" y="1143"/>
                    <a:pt x="14159" y="2286"/>
                  </a:cubicBezTo>
                  <a:cubicBezTo>
                    <a:pt x="15207" y="5620"/>
                    <a:pt x="16159" y="8954"/>
                    <a:pt x="17588" y="13716"/>
                  </a:cubicBezTo>
                  <a:cubicBezTo>
                    <a:pt x="14159" y="10858"/>
                    <a:pt x="11873" y="8858"/>
                    <a:pt x="9587" y="6858"/>
                  </a:cubicBezTo>
                  <a:cubicBezTo>
                    <a:pt x="8063" y="8382"/>
                    <a:pt x="6539" y="9906"/>
                    <a:pt x="5015" y="11430"/>
                  </a:cubicBezTo>
                  <a:cubicBezTo>
                    <a:pt x="6730" y="7620"/>
                    <a:pt x="-7082" y="3810"/>
                    <a:pt x="5015" y="0"/>
                  </a:cubicBezTo>
                  <a:close/>
                </a:path>
              </a:pathLst>
            </a:custGeom>
            <a:solidFill>
              <a:srgbClr val="FCB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896;p3"/>
            <p:cNvSpPr/>
            <p:nvPr/>
          </p:nvSpPr>
          <p:spPr>
            <a:xfrm>
              <a:off x="9227157" y="2111897"/>
              <a:ext cx="20900" cy="13620"/>
            </a:xfrm>
            <a:custGeom>
              <a:avLst/>
              <a:gdLst/>
              <a:ahLst/>
              <a:cxnLst/>
              <a:rect l="l" t="t" r="r" b="b"/>
              <a:pathLst>
                <a:path w="20900" h="13620" extrusionOk="0">
                  <a:moveTo>
                    <a:pt x="14042" y="0"/>
                  </a:moveTo>
                  <a:cubicBezTo>
                    <a:pt x="15566" y="762"/>
                    <a:pt x="17090" y="1524"/>
                    <a:pt x="18614" y="2286"/>
                  </a:cubicBezTo>
                  <a:cubicBezTo>
                    <a:pt x="19376" y="2286"/>
                    <a:pt x="20138" y="2286"/>
                    <a:pt x="20900" y="2286"/>
                  </a:cubicBezTo>
                  <a:cubicBezTo>
                    <a:pt x="20138" y="3810"/>
                    <a:pt x="19376" y="5334"/>
                    <a:pt x="18614" y="6858"/>
                  </a:cubicBezTo>
                  <a:cubicBezTo>
                    <a:pt x="11375" y="5334"/>
                    <a:pt x="5756" y="8953"/>
                    <a:pt x="422" y="13621"/>
                  </a:cubicBezTo>
                  <a:cubicBezTo>
                    <a:pt x="-1102" y="9334"/>
                    <a:pt x="1946" y="7334"/>
                    <a:pt x="2612" y="4572"/>
                  </a:cubicBezTo>
                  <a:lnTo>
                    <a:pt x="2612" y="4572"/>
                  </a:lnTo>
                  <a:cubicBezTo>
                    <a:pt x="4803" y="-1143"/>
                    <a:pt x="11471" y="4572"/>
                    <a:pt x="14042" y="0"/>
                  </a:cubicBezTo>
                  <a:close/>
                </a:path>
              </a:pathLst>
            </a:custGeom>
            <a:solidFill>
              <a:srgbClr val="F5B8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897;p3"/>
            <p:cNvSpPr/>
            <p:nvPr/>
          </p:nvSpPr>
          <p:spPr>
            <a:xfrm>
              <a:off x="9258617" y="2095824"/>
              <a:ext cx="5520" cy="6928"/>
            </a:xfrm>
            <a:custGeom>
              <a:avLst/>
              <a:gdLst/>
              <a:ahLst/>
              <a:cxnLst/>
              <a:rect l="l" t="t" r="r" b="b"/>
              <a:pathLst>
                <a:path w="5520" h="6928" extrusionOk="0">
                  <a:moveTo>
                    <a:pt x="871" y="71"/>
                  </a:moveTo>
                  <a:cubicBezTo>
                    <a:pt x="10872" y="-691"/>
                    <a:pt x="1347" y="4928"/>
                    <a:pt x="3157" y="6929"/>
                  </a:cubicBezTo>
                  <a:cubicBezTo>
                    <a:pt x="2395" y="6167"/>
                    <a:pt x="1633" y="5405"/>
                    <a:pt x="871" y="4643"/>
                  </a:cubicBezTo>
                  <a:cubicBezTo>
                    <a:pt x="109" y="4166"/>
                    <a:pt x="-177" y="3595"/>
                    <a:pt x="109" y="3119"/>
                  </a:cubicBezTo>
                  <a:cubicBezTo>
                    <a:pt x="394" y="2642"/>
                    <a:pt x="680" y="2357"/>
                    <a:pt x="871" y="2357"/>
                  </a:cubicBezTo>
                  <a:cubicBezTo>
                    <a:pt x="871" y="1595"/>
                    <a:pt x="871" y="833"/>
                    <a:pt x="871" y="71"/>
                  </a:cubicBezTo>
                  <a:close/>
                </a:path>
              </a:pathLst>
            </a:custGeom>
            <a:solidFill>
              <a:srgbClr val="EFAC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898;p3"/>
            <p:cNvSpPr/>
            <p:nvPr/>
          </p:nvSpPr>
          <p:spPr>
            <a:xfrm>
              <a:off x="9254035" y="2098181"/>
              <a:ext cx="5452" cy="5333"/>
            </a:xfrm>
            <a:custGeom>
              <a:avLst/>
              <a:gdLst/>
              <a:ahLst/>
              <a:cxnLst/>
              <a:rect l="l" t="t" r="r" b="b"/>
              <a:pathLst>
                <a:path w="5452" h="5333" extrusionOk="0">
                  <a:moveTo>
                    <a:pt x="5452" y="0"/>
                  </a:moveTo>
                  <a:cubicBezTo>
                    <a:pt x="5452" y="762"/>
                    <a:pt x="5452" y="1524"/>
                    <a:pt x="5452" y="2286"/>
                  </a:cubicBezTo>
                  <a:cubicBezTo>
                    <a:pt x="4119" y="3334"/>
                    <a:pt x="2690" y="4286"/>
                    <a:pt x="1356" y="5334"/>
                  </a:cubicBezTo>
                  <a:cubicBezTo>
                    <a:pt x="880" y="4477"/>
                    <a:pt x="-168" y="3429"/>
                    <a:pt x="23" y="2857"/>
                  </a:cubicBezTo>
                  <a:cubicBezTo>
                    <a:pt x="975" y="476"/>
                    <a:pt x="3166" y="95"/>
                    <a:pt x="5452" y="0"/>
                  </a:cubicBezTo>
                  <a:close/>
                </a:path>
              </a:pathLst>
            </a:custGeom>
            <a:solidFill>
              <a:srgbClr val="FBBA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899;p3"/>
            <p:cNvSpPr/>
            <p:nvPr/>
          </p:nvSpPr>
          <p:spPr>
            <a:xfrm>
              <a:off x="9227483" y="2098181"/>
              <a:ext cx="13715" cy="18287"/>
            </a:xfrm>
            <a:custGeom>
              <a:avLst/>
              <a:gdLst/>
              <a:ahLst/>
              <a:cxnLst/>
              <a:rect l="l" t="t" r="r" b="b"/>
              <a:pathLst>
                <a:path w="13715" h="18287" extrusionOk="0">
                  <a:moveTo>
                    <a:pt x="13716" y="13716"/>
                  </a:moveTo>
                  <a:cubicBezTo>
                    <a:pt x="12764" y="22479"/>
                    <a:pt x="5239" y="14573"/>
                    <a:pt x="2286" y="18288"/>
                  </a:cubicBezTo>
                  <a:cubicBezTo>
                    <a:pt x="1524" y="17526"/>
                    <a:pt x="762" y="16764"/>
                    <a:pt x="0" y="16002"/>
                  </a:cubicBezTo>
                  <a:cubicBezTo>
                    <a:pt x="2858" y="11430"/>
                    <a:pt x="2858" y="6858"/>
                    <a:pt x="0" y="2286"/>
                  </a:cubicBezTo>
                  <a:cubicBezTo>
                    <a:pt x="2286" y="1524"/>
                    <a:pt x="4572" y="762"/>
                    <a:pt x="6858" y="0"/>
                  </a:cubicBezTo>
                  <a:cubicBezTo>
                    <a:pt x="15240" y="5048"/>
                    <a:pt x="15240" y="5143"/>
                    <a:pt x="9144" y="10001"/>
                  </a:cubicBezTo>
                  <a:cubicBezTo>
                    <a:pt x="8096" y="10858"/>
                    <a:pt x="7525" y="12097"/>
                    <a:pt x="8382" y="12573"/>
                  </a:cubicBezTo>
                  <a:cubicBezTo>
                    <a:pt x="9906" y="13335"/>
                    <a:pt x="11906" y="13335"/>
                    <a:pt x="13716" y="13716"/>
                  </a:cubicBezTo>
                  <a:close/>
                </a:path>
              </a:pathLst>
            </a:custGeom>
            <a:solidFill>
              <a:srgbClr val="FCC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0" name="Google Shape;902;p3"/>
          <p:cNvSpPr/>
          <p:nvPr/>
        </p:nvSpPr>
        <p:spPr>
          <a:xfrm>
            <a:off x="4953253" y="6195159"/>
            <a:ext cx="426511" cy="380424"/>
          </a:xfrm>
          <a:custGeom>
            <a:avLst/>
            <a:gdLst/>
            <a:ahLst/>
            <a:cxnLst/>
            <a:rect l="l" t="t" r="r" b="b"/>
            <a:pathLst>
              <a:path w="205159" h="208179" extrusionOk="0">
                <a:moveTo>
                  <a:pt x="146880" y="9822"/>
                </a:moveTo>
                <a:lnTo>
                  <a:pt x="148976" y="64971"/>
                </a:lnTo>
                <a:cubicBezTo>
                  <a:pt x="149071" y="68305"/>
                  <a:pt x="150881" y="71353"/>
                  <a:pt x="153738" y="73163"/>
                </a:cubicBezTo>
                <a:lnTo>
                  <a:pt x="200411" y="102690"/>
                </a:lnTo>
                <a:cubicBezTo>
                  <a:pt x="207555" y="107167"/>
                  <a:pt x="206412" y="117930"/>
                  <a:pt x="198506" y="120883"/>
                </a:cubicBezTo>
                <a:lnTo>
                  <a:pt x="146690" y="139933"/>
                </a:lnTo>
                <a:cubicBezTo>
                  <a:pt x="143547" y="141076"/>
                  <a:pt x="141165" y="143743"/>
                  <a:pt x="140308" y="146982"/>
                </a:cubicBezTo>
                <a:lnTo>
                  <a:pt x="126687" y="200512"/>
                </a:lnTo>
                <a:cubicBezTo>
                  <a:pt x="124592" y="208704"/>
                  <a:pt x="114019" y="210894"/>
                  <a:pt x="108780" y="204322"/>
                </a:cubicBezTo>
                <a:lnTo>
                  <a:pt x="74586" y="160888"/>
                </a:lnTo>
                <a:cubicBezTo>
                  <a:pt x="72490" y="158221"/>
                  <a:pt x="69252" y="156792"/>
                  <a:pt x="65918" y="156983"/>
                </a:cubicBezTo>
                <a:lnTo>
                  <a:pt x="10863" y="160507"/>
                </a:lnTo>
                <a:cubicBezTo>
                  <a:pt x="2481" y="161079"/>
                  <a:pt x="-2948" y="151649"/>
                  <a:pt x="1719" y="144696"/>
                </a:cubicBezTo>
                <a:lnTo>
                  <a:pt x="32390" y="98785"/>
                </a:lnTo>
                <a:cubicBezTo>
                  <a:pt x="34295" y="96023"/>
                  <a:pt x="34676" y="92499"/>
                  <a:pt x="33438" y="89355"/>
                </a:cubicBezTo>
                <a:lnTo>
                  <a:pt x="13054" y="38111"/>
                </a:lnTo>
                <a:cubicBezTo>
                  <a:pt x="9911" y="30300"/>
                  <a:pt x="17150" y="22299"/>
                  <a:pt x="25341" y="24585"/>
                </a:cubicBezTo>
                <a:lnTo>
                  <a:pt x="78491" y="39635"/>
                </a:lnTo>
                <a:cubicBezTo>
                  <a:pt x="81729" y="40587"/>
                  <a:pt x="85158" y="39825"/>
                  <a:pt x="87730" y="37635"/>
                </a:cubicBezTo>
                <a:lnTo>
                  <a:pt x="130212" y="2392"/>
                </a:lnTo>
                <a:cubicBezTo>
                  <a:pt x="136689" y="-3037"/>
                  <a:pt x="146595" y="1344"/>
                  <a:pt x="146880" y="9822"/>
                </a:cubicBezTo>
                <a:close/>
              </a:path>
            </a:pathLst>
          </a:custGeom>
          <a:solidFill>
            <a:srgbClr val="EDB86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902;p3"/>
          <p:cNvSpPr/>
          <p:nvPr/>
        </p:nvSpPr>
        <p:spPr>
          <a:xfrm>
            <a:off x="9984190" y="6037143"/>
            <a:ext cx="426511" cy="380424"/>
          </a:xfrm>
          <a:custGeom>
            <a:avLst/>
            <a:gdLst/>
            <a:ahLst/>
            <a:cxnLst/>
            <a:rect l="l" t="t" r="r" b="b"/>
            <a:pathLst>
              <a:path w="205159" h="208179" extrusionOk="0">
                <a:moveTo>
                  <a:pt x="146880" y="9822"/>
                </a:moveTo>
                <a:lnTo>
                  <a:pt x="148976" y="64971"/>
                </a:lnTo>
                <a:cubicBezTo>
                  <a:pt x="149071" y="68305"/>
                  <a:pt x="150881" y="71353"/>
                  <a:pt x="153738" y="73163"/>
                </a:cubicBezTo>
                <a:lnTo>
                  <a:pt x="200411" y="102690"/>
                </a:lnTo>
                <a:cubicBezTo>
                  <a:pt x="207555" y="107167"/>
                  <a:pt x="206412" y="117930"/>
                  <a:pt x="198506" y="120883"/>
                </a:cubicBezTo>
                <a:lnTo>
                  <a:pt x="146690" y="139933"/>
                </a:lnTo>
                <a:cubicBezTo>
                  <a:pt x="143547" y="141076"/>
                  <a:pt x="141165" y="143743"/>
                  <a:pt x="140308" y="146982"/>
                </a:cubicBezTo>
                <a:lnTo>
                  <a:pt x="126687" y="200512"/>
                </a:lnTo>
                <a:cubicBezTo>
                  <a:pt x="124592" y="208704"/>
                  <a:pt x="114019" y="210894"/>
                  <a:pt x="108780" y="204322"/>
                </a:cubicBezTo>
                <a:lnTo>
                  <a:pt x="74586" y="160888"/>
                </a:lnTo>
                <a:cubicBezTo>
                  <a:pt x="72490" y="158221"/>
                  <a:pt x="69252" y="156792"/>
                  <a:pt x="65918" y="156983"/>
                </a:cubicBezTo>
                <a:lnTo>
                  <a:pt x="10863" y="160507"/>
                </a:lnTo>
                <a:cubicBezTo>
                  <a:pt x="2481" y="161079"/>
                  <a:pt x="-2948" y="151649"/>
                  <a:pt x="1719" y="144696"/>
                </a:cubicBezTo>
                <a:lnTo>
                  <a:pt x="32390" y="98785"/>
                </a:lnTo>
                <a:cubicBezTo>
                  <a:pt x="34295" y="96023"/>
                  <a:pt x="34676" y="92499"/>
                  <a:pt x="33438" y="89355"/>
                </a:cubicBezTo>
                <a:lnTo>
                  <a:pt x="13054" y="38111"/>
                </a:lnTo>
                <a:cubicBezTo>
                  <a:pt x="9911" y="30300"/>
                  <a:pt x="17150" y="22299"/>
                  <a:pt x="25341" y="24585"/>
                </a:cubicBezTo>
                <a:lnTo>
                  <a:pt x="78491" y="39635"/>
                </a:lnTo>
                <a:cubicBezTo>
                  <a:pt x="81729" y="40587"/>
                  <a:pt x="85158" y="39825"/>
                  <a:pt x="87730" y="37635"/>
                </a:cubicBezTo>
                <a:lnTo>
                  <a:pt x="130212" y="2392"/>
                </a:lnTo>
                <a:cubicBezTo>
                  <a:pt x="136689" y="-3037"/>
                  <a:pt x="146595" y="1344"/>
                  <a:pt x="146880" y="9822"/>
                </a:cubicBezTo>
                <a:close/>
              </a:path>
            </a:pathLst>
          </a:custGeom>
          <a:solidFill>
            <a:srgbClr val="EDB86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36" name="Google Shape;796;p3"/>
          <p:cNvGrpSpPr/>
          <p:nvPr/>
        </p:nvGrpSpPr>
        <p:grpSpPr>
          <a:xfrm>
            <a:off x="5243449" y="4797778"/>
            <a:ext cx="210400" cy="182707"/>
            <a:chOff x="9117820" y="2027686"/>
            <a:chExt cx="210400" cy="182707"/>
          </a:xfrm>
        </p:grpSpPr>
        <p:sp>
          <p:nvSpPr>
            <p:cNvPr id="337" name="Google Shape;797;p3"/>
            <p:cNvSpPr/>
            <p:nvPr/>
          </p:nvSpPr>
          <p:spPr>
            <a:xfrm>
              <a:off x="9277433" y="2113468"/>
              <a:ext cx="50788" cy="35339"/>
            </a:xfrm>
            <a:custGeom>
              <a:avLst/>
              <a:gdLst/>
              <a:ahLst/>
              <a:cxnLst/>
              <a:rect l="l" t="t" r="r" b="b"/>
              <a:pathLst>
                <a:path w="50788" h="35339" extrusionOk="0">
                  <a:moveTo>
                    <a:pt x="48729" y="18622"/>
                  </a:moveTo>
                  <a:cubicBezTo>
                    <a:pt x="51301" y="20527"/>
                    <a:pt x="50920" y="23194"/>
                    <a:pt x="50444" y="25861"/>
                  </a:cubicBezTo>
                  <a:cubicBezTo>
                    <a:pt x="44729" y="32814"/>
                    <a:pt x="37014" y="35767"/>
                    <a:pt x="28346" y="35290"/>
                  </a:cubicBezTo>
                  <a:cubicBezTo>
                    <a:pt x="21202" y="34909"/>
                    <a:pt x="14058" y="34528"/>
                    <a:pt x="7105" y="32719"/>
                  </a:cubicBezTo>
                  <a:cubicBezTo>
                    <a:pt x="4629" y="32623"/>
                    <a:pt x="1962" y="32623"/>
                    <a:pt x="438" y="30147"/>
                  </a:cubicBezTo>
                  <a:cubicBezTo>
                    <a:pt x="-229" y="29194"/>
                    <a:pt x="-134" y="28242"/>
                    <a:pt x="723" y="27385"/>
                  </a:cubicBezTo>
                  <a:cubicBezTo>
                    <a:pt x="5200" y="26146"/>
                    <a:pt x="8058" y="23860"/>
                    <a:pt x="7391" y="18526"/>
                  </a:cubicBezTo>
                  <a:cubicBezTo>
                    <a:pt x="6819" y="13764"/>
                    <a:pt x="9582" y="9859"/>
                    <a:pt x="11772" y="5858"/>
                  </a:cubicBezTo>
                  <a:cubicBezTo>
                    <a:pt x="16059" y="-1952"/>
                    <a:pt x="20250" y="-1857"/>
                    <a:pt x="24726" y="5572"/>
                  </a:cubicBezTo>
                  <a:cubicBezTo>
                    <a:pt x="26441" y="5477"/>
                    <a:pt x="26631" y="10335"/>
                    <a:pt x="29298" y="6906"/>
                  </a:cubicBezTo>
                  <a:cubicBezTo>
                    <a:pt x="29298" y="4810"/>
                    <a:pt x="30346" y="3477"/>
                    <a:pt x="31965" y="2334"/>
                  </a:cubicBezTo>
                  <a:cubicBezTo>
                    <a:pt x="34918" y="1667"/>
                    <a:pt x="36633" y="3858"/>
                    <a:pt x="38633" y="5191"/>
                  </a:cubicBezTo>
                  <a:cubicBezTo>
                    <a:pt x="42062" y="9668"/>
                    <a:pt x="47872" y="12240"/>
                    <a:pt x="48729" y="18622"/>
                  </a:cubicBezTo>
                  <a:cubicBezTo>
                    <a:pt x="43395" y="20908"/>
                    <a:pt x="37395" y="21479"/>
                    <a:pt x="33108" y="25956"/>
                  </a:cubicBezTo>
                  <a:cubicBezTo>
                    <a:pt x="38252" y="23384"/>
                    <a:pt x="43205" y="20431"/>
                    <a:pt x="48729" y="18622"/>
                  </a:cubicBezTo>
                  <a:close/>
                </a:path>
              </a:pathLst>
            </a:custGeom>
            <a:solidFill>
              <a:srgbClr val="FCCD0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" name="Google Shape;798;p3"/>
            <p:cNvSpPr/>
            <p:nvPr/>
          </p:nvSpPr>
          <p:spPr>
            <a:xfrm>
              <a:off x="9218760" y="2142838"/>
              <a:ext cx="32187" cy="43580"/>
            </a:xfrm>
            <a:custGeom>
              <a:avLst/>
              <a:gdLst/>
              <a:ahLst/>
              <a:cxnLst/>
              <a:rect l="l" t="t" r="r" b="b"/>
              <a:pathLst>
                <a:path w="32187" h="43580" extrusionOk="0">
                  <a:moveTo>
                    <a:pt x="29202" y="28018"/>
                  </a:moveTo>
                  <a:cubicBezTo>
                    <a:pt x="28345" y="28875"/>
                    <a:pt x="27393" y="29733"/>
                    <a:pt x="26535" y="30685"/>
                  </a:cubicBezTo>
                  <a:cubicBezTo>
                    <a:pt x="22344" y="33924"/>
                    <a:pt x="21868" y="39734"/>
                    <a:pt x="17963" y="43163"/>
                  </a:cubicBezTo>
                  <a:cubicBezTo>
                    <a:pt x="16439" y="43734"/>
                    <a:pt x="15010" y="43734"/>
                    <a:pt x="13581" y="43068"/>
                  </a:cubicBezTo>
                  <a:cubicBezTo>
                    <a:pt x="11200" y="39067"/>
                    <a:pt x="6819" y="40591"/>
                    <a:pt x="3485" y="39258"/>
                  </a:cubicBezTo>
                  <a:cubicBezTo>
                    <a:pt x="-1373" y="36495"/>
                    <a:pt x="56" y="32114"/>
                    <a:pt x="722" y="28018"/>
                  </a:cubicBezTo>
                  <a:cubicBezTo>
                    <a:pt x="1865" y="22970"/>
                    <a:pt x="9676" y="22875"/>
                    <a:pt x="9105" y="16588"/>
                  </a:cubicBezTo>
                  <a:cubicBezTo>
                    <a:pt x="9105" y="15064"/>
                    <a:pt x="9295" y="13540"/>
                    <a:pt x="9771" y="12016"/>
                  </a:cubicBezTo>
                  <a:cubicBezTo>
                    <a:pt x="11962" y="4777"/>
                    <a:pt x="17106" y="1062"/>
                    <a:pt x="24440" y="110"/>
                  </a:cubicBezTo>
                  <a:cubicBezTo>
                    <a:pt x="25964" y="-81"/>
                    <a:pt x="27583" y="-176"/>
                    <a:pt x="28631" y="1158"/>
                  </a:cubicBezTo>
                  <a:cubicBezTo>
                    <a:pt x="30060" y="2967"/>
                    <a:pt x="29012" y="4682"/>
                    <a:pt x="27774" y="6111"/>
                  </a:cubicBezTo>
                  <a:cubicBezTo>
                    <a:pt x="24440" y="10016"/>
                    <a:pt x="19582" y="13540"/>
                    <a:pt x="24535" y="19350"/>
                  </a:cubicBezTo>
                  <a:cubicBezTo>
                    <a:pt x="26631" y="21446"/>
                    <a:pt x="30060" y="19541"/>
                    <a:pt x="32060" y="21827"/>
                  </a:cubicBezTo>
                  <a:cubicBezTo>
                    <a:pt x="32726" y="24399"/>
                    <a:pt x="30631" y="26018"/>
                    <a:pt x="29202" y="28018"/>
                  </a:cubicBezTo>
                  <a:close/>
                </a:path>
              </a:pathLst>
            </a:custGeom>
            <a:solidFill>
              <a:srgbClr val="FB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" name="Google Shape;799;p3"/>
            <p:cNvSpPr/>
            <p:nvPr/>
          </p:nvSpPr>
          <p:spPr>
            <a:xfrm>
              <a:off x="9190336" y="2027686"/>
              <a:ext cx="30861" cy="57253"/>
            </a:xfrm>
            <a:custGeom>
              <a:avLst/>
              <a:gdLst/>
              <a:ahLst/>
              <a:cxnLst/>
              <a:rect l="l" t="t" r="r" b="b"/>
              <a:pathLst>
                <a:path w="30861" h="57253" extrusionOk="0">
                  <a:moveTo>
                    <a:pt x="0" y="56207"/>
                  </a:moveTo>
                  <a:cubicBezTo>
                    <a:pt x="381" y="44491"/>
                    <a:pt x="476" y="32680"/>
                    <a:pt x="1048" y="20964"/>
                  </a:cubicBezTo>
                  <a:cubicBezTo>
                    <a:pt x="1524" y="11820"/>
                    <a:pt x="2000" y="1343"/>
                    <a:pt x="13811" y="105"/>
                  </a:cubicBezTo>
                  <a:cubicBezTo>
                    <a:pt x="25051" y="-1038"/>
                    <a:pt x="29337" y="7344"/>
                    <a:pt x="30861" y="17250"/>
                  </a:cubicBezTo>
                  <a:cubicBezTo>
                    <a:pt x="30670" y="17631"/>
                    <a:pt x="30480" y="18107"/>
                    <a:pt x="30194" y="18488"/>
                  </a:cubicBezTo>
                  <a:cubicBezTo>
                    <a:pt x="27432" y="18774"/>
                    <a:pt x="26003" y="16678"/>
                    <a:pt x="24193" y="15345"/>
                  </a:cubicBezTo>
                  <a:cubicBezTo>
                    <a:pt x="23431" y="14773"/>
                    <a:pt x="22765" y="14106"/>
                    <a:pt x="22193" y="13344"/>
                  </a:cubicBezTo>
                  <a:cubicBezTo>
                    <a:pt x="21622" y="12582"/>
                    <a:pt x="21050" y="11725"/>
                    <a:pt x="20479" y="10963"/>
                  </a:cubicBezTo>
                  <a:cubicBezTo>
                    <a:pt x="14192" y="6772"/>
                    <a:pt x="10573" y="9249"/>
                    <a:pt x="8477" y="15726"/>
                  </a:cubicBezTo>
                  <a:cubicBezTo>
                    <a:pt x="7334" y="19059"/>
                    <a:pt x="8763" y="22869"/>
                    <a:pt x="6953" y="26108"/>
                  </a:cubicBezTo>
                  <a:cubicBezTo>
                    <a:pt x="4191" y="31823"/>
                    <a:pt x="8477" y="37443"/>
                    <a:pt x="7049" y="43158"/>
                  </a:cubicBezTo>
                  <a:cubicBezTo>
                    <a:pt x="6191" y="44777"/>
                    <a:pt x="5524" y="46396"/>
                    <a:pt x="6191" y="48301"/>
                  </a:cubicBezTo>
                  <a:cubicBezTo>
                    <a:pt x="5905" y="51730"/>
                    <a:pt x="5429" y="55064"/>
                    <a:pt x="2381" y="57159"/>
                  </a:cubicBezTo>
                  <a:cubicBezTo>
                    <a:pt x="1333" y="57445"/>
                    <a:pt x="571" y="57064"/>
                    <a:pt x="0" y="56207"/>
                  </a:cubicBezTo>
                  <a:close/>
                </a:path>
              </a:pathLst>
            </a:custGeom>
            <a:solidFill>
              <a:srgbClr val="FBD1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" name="Google Shape;800;p3"/>
            <p:cNvSpPr/>
            <p:nvPr/>
          </p:nvSpPr>
          <p:spPr>
            <a:xfrm>
              <a:off x="9197038" y="2138912"/>
              <a:ext cx="24295" cy="67746"/>
            </a:xfrm>
            <a:custGeom>
              <a:avLst/>
              <a:gdLst/>
              <a:ahLst/>
              <a:cxnLst/>
              <a:rect l="l" t="t" r="r" b="b"/>
              <a:pathLst>
                <a:path w="24295" h="67746" extrusionOk="0">
                  <a:moveTo>
                    <a:pt x="16538" y="66711"/>
                  </a:moveTo>
                  <a:cubicBezTo>
                    <a:pt x="11109" y="60139"/>
                    <a:pt x="9585" y="51852"/>
                    <a:pt x="8156" y="43946"/>
                  </a:cubicBezTo>
                  <a:cubicBezTo>
                    <a:pt x="5775" y="30325"/>
                    <a:pt x="4061" y="16514"/>
                    <a:pt x="536" y="3084"/>
                  </a:cubicBezTo>
                  <a:cubicBezTo>
                    <a:pt x="-130" y="2131"/>
                    <a:pt x="-226" y="1084"/>
                    <a:pt x="536" y="131"/>
                  </a:cubicBezTo>
                  <a:cubicBezTo>
                    <a:pt x="3299" y="-536"/>
                    <a:pt x="4537" y="1465"/>
                    <a:pt x="5870" y="3275"/>
                  </a:cubicBezTo>
                  <a:cubicBezTo>
                    <a:pt x="11776" y="10704"/>
                    <a:pt x="11300" y="19753"/>
                    <a:pt x="12443" y="28420"/>
                  </a:cubicBezTo>
                  <a:cubicBezTo>
                    <a:pt x="13681" y="37946"/>
                    <a:pt x="13300" y="48042"/>
                    <a:pt x="21587" y="55186"/>
                  </a:cubicBezTo>
                  <a:cubicBezTo>
                    <a:pt x="22063" y="57281"/>
                    <a:pt x="22444" y="59377"/>
                    <a:pt x="23396" y="61377"/>
                  </a:cubicBezTo>
                  <a:cubicBezTo>
                    <a:pt x="24063" y="63473"/>
                    <a:pt x="25206" y="65568"/>
                    <a:pt x="23015" y="67378"/>
                  </a:cubicBezTo>
                  <a:cubicBezTo>
                    <a:pt x="20729" y="67949"/>
                    <a:pt x="18539" y="67949"/>
                    <a:pt x="16538" y="66711"/>
                  </a:cubicBezTo>
                  <a:close/>
                </a:path>
              </a:pathLst>
            </a:custGeom>
            <a:solidFill>
              <a:srgbClr val="F9C6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" name="Google Shape;801;p3"/>
            <p:cNvSpPr/>
            <p:nvPr/>
          </p:nvSpPr>
          <p:spPr>
            <a:xfrm>
              <a:off x="9261487" y="2048291"/>
              <a:ext cx="37591" cy="50142"/>
            </a:xfrm>
            <a:custGeom>
              <a:avLst/>
              <a:gdLst/>
              <a:ahLst/>
              <a:cxnLst/>
              <a:rect l="l" t="t" r="r" b="b"/>
              <a:pathLst>
                <a:path w="37591" h="50142" extrusionOk="0">
                  <a:moveTo>
                    <a:pt x="0" y="10932"/>
                  </a:moveTo>
                  <a:cubicBezTo>
                    <a:pt x="8001" y="5979"/>
                    <a:pt x="16859" y="3026"/>
                    <a:pt x="25908" y="645"/>
                  </a:cubicBezTo>
                  <a:cubicBezTo>
                    <a:pt x="33338" y="-1355"/>
                    <a:pt x="37052" y="1216"/>
                    <a:pt x="37433" y="9503"/>
                  </a:cubicBezTo>
                  <a:cubicBezTo>
                    <a:pt x="38005" y="20933"/>
                    <a:pt x="37243" y="31982"/>
                    <a:pt x="31528" y="42174"/>
                  </a:cubicBezTo>
                  <a:cubicBezTo>
                    <a:pt x="30194" y="44650"/>
                    <a:pt x="29813" y="47127"/>
                    <a:pt x="30194" y="49794"/>
                  </a:cubicBezTo>
                  <a:cubicBezTo>
                    <a:pt x="28194" y="50746"/>
                    <a:pt x="27051" y="49603"/>
                    <a:pt x="26194" y="48079"/>
                  </a:cubicBezTo>
                  <a:cubicBezTo>
                    <a:pt x="25336" y="45984"/>
                    <a:pt x="25336" y="43698"/>
                    <a:pt x="25813" y="41507"/>
                  </a:cubicBezTo>
                  <a:cubicBezTo>
                    <a:pt x="26480" y="38935"/>
                    <a:pt x="27242" y="36364"/>
                    <a:pt x="27813" y="33792"/>
                  </a:cubicBezTo>
                  <a:cubicBezTo>
                    <a:pt x="28384" y="31792"/>
                    <a:pt x="29337" y="29982"/>
                    <a:pt x="30194" y="28172"/>
                  </a:cubicBezTo>
                  <a:cubicBezTo>
                    <a:pt x="31909" y="24553"/>
                    <a:pt x="31909" y="20647"/>
                    <a:pt x="31337" y="16837"/>
                  </a:cubicBezTo>
                  <a:cubicBezTo>
                    <a:pt x="31052" y="15409"/>
                    <a:pt x="30575" y="13980"/>
                    <a:pt x="30194" y="12456"/>
                  </a:cubicBezTo>
                  <a:cubicBezTo>
                    <a:pt x="29718" y="7884"/>
                    <a:pt x="27622" y="8074"/>
                    <a:pt x="23336" y="8551"/>
                  </a:cubicBezTo>
                  <a:cubicBezTo>
                    <a:pt x="15716" y="9598"/>
                    <a:pt x="8287" y="15694"/>
                    <a:pt x="0" y="10932"/>
                  </a:cubicBezTo>
                  <a:close/>
                </a:path>
              </a:pathLst>
            </a:custGeom>
            <a:solidFill>
              <a:srgbClr val="FACB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802;p3"/>
            <p:cNvSpPr/>
            <p:nvPr/>
          </p:nvSpPr>
          <p:spPr>
            <a:xfrm>
              <a:off x="9243047" y="2051413"/>
              <a:ext cx="50790" cy="20783"/>
            </a:xfrm>
            <a:custGeom>
              <a:avLst/>
              <a:gdLst/>
              <a:ahLst/>
              <a:cxnLst/>
              <a:rect l="l" t="t" r="r" b="b"/>
              <a:pathLst>
                <a:path w="50790" h="20783" extrusionOk="0">
                  <a:moveTo>
                    <a:pt x="18440" y="7810"/>
                  </a:moveTo>
                  <a:cubicBezTo>
                    <a:pt x="28823" y="5715"/>
                    <a:pt x="39491" y="4667"/>
                    <a:pt x="49206" y="0"/>
                  </a:cubicBezTo>
                  <a:cubicBezTo>
                    <a:pt x="51778" y="3524"/>
                    <a:pt x="50349" y="6953"/>
                    <a:pt x="50730" y="10192"/>
                  </a:cubicBezTo>
                  <a:cubicBezTo>
                    <a:pt x="49206" y="12002"/>
                    <a:pt x="47111" y="12192"/>
                    <a:pt x="44920" y="12002"/>
                  </a:cubicBezTo>
                  <a:cubicBezTo>
                    <a:pt x="42062" y="11430"/>
                    <a:pt x="39205" y="10573"/>
                    <a:pt x="36157" y="11049"/>
                  </a:cubicBezTo>
                  <a:cubicBezTo>
                    <a:pt x="32633" y="11335"/>
                    <a:pt x="30442" y="14097"/>
                    <a:pt x="27584" y="15621"/>
                  </a:cubicBezTo>
                  <a:cubicBezTo>
                    <a:pt x="23393" y="15812"/>
                    <a:pt x="19107" y="15907"/>
                    <a:pt x="15392" y="18193"/>
                  </a:cubicBezTo>
                  <a:cubicBezTo>
                    <a:pt x="12535" y="18383"/>
                    <a:pt x="9963" y="19050"/>
                    <a:pt x="7487" y="20479"/>
                  </a:cubicBezTo>
                  <a:cubicBezTo>
                    <a:pt x="6058" y="20955"/>
                    <a:pt x="4724" y="20860"/>
                    <a:pt x="3391" y="20288"/>
                  </a:cubicBezTo>
                  <a:cubicBezTo>
                    <a:pt x="1486" y="18764"/>
                    <a:pt x="1200" y="16383"/>
                    <a:pt x="57" y="14383"/>
                  </a:cubicBezTo>
                  <a:cubicBezTo>
                    <a:pt x="-133" y="13430"/>
                    <a:pt x="152" y="12668"/>
                    <a:pt x="914" y="12097"/>
                  </a:cubicBezTo>
                  <a:cubicBezTo>
                    <a:pt x="7391" y="13335"/>
                    <a:pt x="12440" y="8668"/>
                    <a:pt x="18440" y="7810"/>
                  </a:cubicBezTo>
                  <a:close/>
                </a:path>
              </a:pathLst>
            </a:custGeom>
            <a:solidFill>
              <a:srgbClr val="F9C70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803;p3"/>
            <p:cNvSpPr/>
            <p:nvPr/>
          </p:nvSpPr>
          <p:spPr>
            <a:xfrm>
              <a:off x="9117820" y="2113611"/>
              <a:ext cx="55370" cy="24376"/>
            </a:xfrm>
            <a:custGeom>
              <a:avLst/>
              <a:gdLst/>
              <a:ahLst/>
              <a:cxnLst/>
              <a:rect l="l" t="t" r="r" b="b"/>
              <a:pathLst>
                <a:path w="55370" h="24376" extrusionOk="0">
                  <a:moveTo>
                    <a:pt x="52037" y="23622"/>
                  </a:moveTo>
                  <a:cubicBezTo>
                    <a:pt x="39178" y="25051"/>
                    <a:pt x="26414" y="24384"/>
                    <a:pt x="13746" y="22193"/>
                  </a:cubicBezTo>
                  <a:cubicBezTo>
                    <a:pt x="7936" y="21145"/>
                    <a:pt x="697" y="20764"/>
                    <a:pt x="30" y="12763"/>
                  </a:cubicBezTo>
                  <a:cubicBezTo>
                    <a:pt x="-446" y="5810"/>
                    <a:pt x="4793" y="2095"/>
                    <a:pt x="10889" y="0"/>
                  </a:cubicBezTo>
                  <a:cubicBezTo>
                    <a:pt x="11270" y="286"/>
                    <a:pt x="11651" y="571"/>
                    <a:pt x="12032" y="857"/>
                  </a:cubicBezTo>
                  <a:cubicBezTo>
                    <a:pt x="12508" y="4667"/>
                    <a:pt x="9460" y="6572"/>
                    <a:pt x="7745" y="9334"/>
                  </a:cubicBezTo>
                  <a:cubicBezTo>
                    <a:pt x="7364" y="10096"/>
                    <a:pt x="7079" y="10954"/>
                    <a:pt x="6983" y="11811"/>
                  </a:cubicBezTo>
                  <a:cubicBezTo>
                    <a:pt x="9460" y="18097"/>
                    <a:pt x="15365" y="15240"/>
                    <a:pt x="19747" y="16573"/>
                  </a:cubicBezTo>
                  <a:cubicBezTo>
                    <a:pt x="27462" y="18574"/>
                    <a:pt x="35368" y="17335"/>
                    <a:pt x="43083" y="17907"/>
                  </a:cubicBezTo>
                  <a:cubicBezTo>
                    <a:pt x="47655" y="18288"/>
                    <a:pt x="53084" y="16954"/>
                    <a:pt x="55370" y="23050"/>
                  </a:cubicBezTo>
                  <a:cubicBezTo>
                    <a:pt x="54418" y="24384"/>
                    <a:pt x="53275" y="24575"/>
                    <a:pt x="52037" y="23622"/>
                  </a:cubicBezTo>
                  <a:close/>
                </a:path>
              </a:pathLst>
            </a:custGeom>
            <a:solidFill>
              <a:srgbClr val="F7CD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804;p3"/>
            <p:cNvSpPr/>
            <p:nvPr/>
          </p:nvSpPr>
          <p:spPr>
            <a:xfrm>
              <a:off x="9128709" y="2092676"/>
              <a:ext cx="46864" cy="23328"/>
            </a:xfrm>
            <a:custGeom>
              <a:avLst/>
              <a:gdLst/>
              <a:ahLst/>
              <a:cxnLst/>
              <a:rect l="l" t="t" r="r" b="b"/>
              <a:pathLst>
                <a:path w="46864" h="23328" extrusionOk="0">
                  <a:moveTo>
                    <a:pt x="0" y="20935"/>
                  </a:moveTo>
                  <a:cubicBezTo>
                    <a:pt x="13049" y="12934"/>
                    <a:pt x="25146" y="3123"/>
                    <a:pt x="40958" y="742"/>
                  </a:cubicBezTo>
                  <a:cubicBezTo>
                    <a:pt x="42577" y="75"/>
                    <a:pt x="44196" y="-210"/>
                    <a:pt x="45911" y="171"/>
                  </a:cubicBezTo>
                  <a:cubicBezTo>
                    <a:pt x="47816" y="2457"/>
                    <a:pt x="46482" y="4362"/>
                    <a:pt x="45244" y="6267"/>
                  </a:cubicBezTo>
                  <a:cubicBezTo>
                    <a:pt x="43720" y="7981"/>
                    <a:pt x="41910" y="9029"/>
                    <a:pt x="39719" y="9505"/>
                  </a:cubicBezTo>
                  <a:cubicBezTo>
                    <a:pt x="34576" y="9410"/>
                    <a:pt x="29623" y="9791"/>
                    <a:pt x="25622" y="13696"/>
                  </a:cubicBezTo>
                  <a:cubicBezTo>
                    <a:pt x="18479" y="15982"/>
                    <a:pt x="12859" y="21697"/>
                    <a:pt x="5334" y="23316"/>
                  </a:cubicBezTo>
                  <a:cubicBezTo>
                    <a:pt x="3620" y="23412"/>
                    <a:pt x="2000" y="22935"/>
                    <a:pt x="762" y="21697"/>
                  </a:cubicBezTo>
                  <a:lnTo>
                    <a:pt x="0" y="20935"/>
                  </a:lnTo>
                  <a:close/>
                </a:path>
              </a:pathLst>
            </a:custGeom>
            <a:solidFill>
              <a:srgbClr val="FDD41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805;p3"/>
            <p:cNvSpPr/>
            <p:nvPr/>
          </p:nvSpPr>
          <p:spPr>
            <a:xfrm>
              <a:off x="9284538" y="2139329"/>
              <a:ext cx="43338" cy="11318"/>
            </a:xfrm>
            <a:custGeom>
              <a:avLst/>
              <a:gdLst/>
              <a:ahLst/>
              <a:cxnLst/>
              <a:rect l="l" t="t" r="r" b="b"/>
              <a:pathLst>
                <a:path w="43338" h="11318" extrusionOk="0">
                  <a:moveTo>
                    <a:pt x="0" y="6858"/>
                  </a:moveTo>
                  <a:cubicBezTo>
                    <a:pt x="14573" y="5620"/>
                    <a:pt x="30290" y="11239"/>
                    <a:pt x="43339" y="0"/>
                  </a:cubicBezTo>
                  <a:cubicBezTo>
                    <a:pt x="39910" y="11144"/>
                    <a:pt x="29908" y="10573"/>
                    <a:pt x="21622" y="11239"/>
                  </a:cubicBezTo>
                  <a:cubicBezTo>
                    <a:pt x="14383" y="11716"/>
                    <a:pt x="6858" y="10001"/>
                    <a:pt x="0" y="6858"/>
                  </a:cubicBezTo>
                  <a:close/>
                </a:path>
              </a:pathLst>
            </a:custGeom>
            <a:solidFill>
              <a:srgbClr val="F7D03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" name="Google Shape;806;p3"/>
            <p:cNvSpPr/>
            <p:nvPr/>
          </p:nvSpPr>
          <p:spPr>
            <a:xfrm>
              <a:off x="9249486" y="2137995"/>
              <a:ext cx="28384" cy="24955"/>
            </a:xfrm>
            <a:custGeom>
              <a:avLst/>
              <a:gdLst/>
              <a:ahLst/>
              <a:cxnLst/>
              <a:rect l="l" t="t" r="r" b="b"/>
              <a:pathLst>
                <a:path w="28384" h="24955" extrusionOk="0">
                  <a:moveTo>
                    <a:pt x="28289" y="3620"/>
                  </a:moveTo>
                  <a:cubicBezTo>
                    <a:pt x="28289" y="4286"/>
                    <a:pt x="28289" y="4953"/>
                    <a:pt x="28384" y="5620"/>
                  </a:cubicBezTo>
                  <a:cubicBezTo>
                    <a:pt x="19336" y="4858"/>
                    <a:pt x="16097" y="12668"/>
                    <a:pt x="11144" y="17812"/>
                  </a:cubicBezTo>
                  <a:cubicBezTo>
                    <a:pt x="9239" y="19812"/>
                    <a:pt x="8573" y="23146"/>
                    <a:pt x="5429" y="24194"/>
                  </a:cubicBezTo>
                  <a:cubicBezTo>
                    <a:pt x="4572" y="24955"/>
                    <a:pt x="3620" y="25146"/>
                    <a:pt x="2477" y="24765"/>
                  </a:cubicBezTo>
                  <a:cubicBezTo>
                    <a:pt x="1048" y="23813"/>
                    <a:pt x="95" y="22574"/>
                    <a:pt x="0" y="20765"/>
                  </a:cubicBezTo>
                  <a:cubicBezTo>
                    <a:pt x="2762" y="11716"/>
                    <a:pt x="11716" y="8763"/>
                    <a:pt x="17621" y="2667"/>
                  </a:cubicBezTo>
                  <a:cubicBezTo>
                    <a:pt x="19336" y="1238"/>
                    <a:pt x="21146" y="191"/>
                    <a:pt x="23432" y="0"/>
                  </a:cubicBezTo>
                  <a:cubicBezTo>
                    <a:pt x="25813" y="191"/>
                    <a:pt x="27527" y="1143"/>
                    <a:pt x="28289" y="3620"/>
                  </a:cubicBezTo>
                  <a:close/>
                </a:path>
              </a:pathLst>
            </a:custGeom>
            <a:solidFill>
              <a:srgbClr val="FCC4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807;p3"/>
            <p:cNvSpPr/>
            <p:nvPr/>
          </p:nvSpPr>
          <p:spPr>
            <a:xfrm>
              <a:off x="9226150" y="2173523"/>
              <a:ext cx="19240" cy="30098"/>
            </a:xfrm>
            <a:custGeom>
              <a:avLst/>
              <a:gdLst/>
              <a:ahLst/>
              <a:cxnLst/>
              <a:rect l="l" t="t" r="r" b="b"/>
              <a:pathLst>
                <a:path w="19240" h="30098" extrusionOk="0">
                  <a:moveTo>
                    <a:pt x="10478" y="11430"/>
                  </a:moveTo>
                  <a:cubicBezTo>
                    <a:pt x="13335" y="7620"/>
                    <a:pt x="11906" y="381"/>
                    <a:pt x="19241" y="0"/>
                  </a:cubicBezTo>
                  <a:cubicBezTo>
                    <a:pt x="17050" y="10954"/>
                    <a:pt x="8287" y="19145"/>
                    <a:pt x="6191" y="30099"/>
                  </a:cubicBezTo>
                  <a:cubicBezTo>
                    <a:pt x="4096" y="30099"/>
                    <a:pt x="2191" y="29337"/>
                    <a:pt x="762" y="27813"/>
                  </a:cubicBezTo>
                  <a:cubicBezTo>
                    <a:pt x="0" y="26384"/>
                    <a:pt x="-190" y="24955"/>
                    <a:pt x="191" y="23432"/>
                  </a:cubicBezTo>
                  <a:cubicBezTo>
                    <a:pt x="667" y="22003"/>
                    <a:pt x="1524" y="20764"/>
                    <a:pt x="2476" y="19622"/>
                  </a:cubicBezTo>
                  <a:cubicBezTo>
                    <a:pt x="4762" y="16573"/>
                    <a:pt x="7048" y="13430"/>
                    <a:pt x="10478" y="11430"/>
                  </a:cubicBezTo>
                  <a:close/>
                </a:path>
              </a:pathLst>
            </a:custGeom>
            <a:solidFill>
              <a:srgbClr val="FAC11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808;p3"/>
            <p:cNvSpPr/>
            <p:nvPr/>
          </p:nvSpPr>
          <p:spPr>
            <a:xfrm>
              <a:off x="9281674" y="2095894"/>
              <a:ext cx="19545" cy="13592"/>
            </a:xfrm>
            <a:custGeom>
              <a:avLst/>
              <a:gdLst/>
              <a:ahLst/>
              <a:cxnLst/>
              <a:rect l="l" t="t" r="r" b="b"/>
              <a:pathLst>
                <a:path w="19545" h="13592" extrusionOk="0">
                  <a:moveTo>
                    <a:pt x="7151" y="0"/>
                  </a:moveTo>
                  <a:cubicBezTo>
                    <a:pt x="8103" y="762"/>
                    <a:pt x="9056" y="1429"/>
                    <a:pt x="10008" y="2191"/>
                  </a:cubicBezTo>
                  <a:cubicBezTo>
                    <a:pt x="13437" y="3810"/>
                    <a:pt x="16676" y="5715"/>
                    <a:pt x="18962" y="8954"/>
                  </a:cubicBezTo>
                  <a:cubicBezTo>
                    <a:pt x="19724" y="9906"/>
                    <a:pt x="19724" y="10954"/>
                    <a:pt x="19057" y="11906"/>
                  </a:cubicBezTo>
                  <a:cubicBezTo>
                    <a:pt x="16771" y="13716"/>
                    <a:pt x="14104" y="13907"/>
                    <a:pt x="11342" y="13240"/>
                  </a:cubicBezTo>
                  <a:cubicBezTo>
                    <a:pt x="8675" y="12097"/>
                    <a:pt x="6198" y="10382"/>
                    <a:pt x="3150" y="9811"/>
                  </a:cubicBezTo>
                  <a:cubicBezTo>
                    <a:pt x="-2946" y="3620"/>
                    <a:pt x="578" y="1238"/>
                    <a:pt x="7151" y="0"/>
                  </a:cubicBezTo>
                  <a:close/>
                </a:path>
              </a:pathLst>
            </a:custGeom>
            <a:solidFill>
              <a:srgbClr val="F9BF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" name="Google Shape;809;p3"/>
            <p:cNvSpPr/>
            <p:nvPr/>
          </p:nvSpPr>
          <p:spPr>
            <a:xfrm>
              <a:off x="9169857" y="2131462"/>
              <a:ext cx="27908" cy="10628"/>
            </a:xfrm>
            <a:custGeom>
              <a:avLst/>
              <a:gdLst/>
              <a:ahLst/>
              <a:cxnLst/>
              <a:rect l="l" t="t" r="r" b="b"/>
              <a:pathLst>
                <a:path w="27908" h="10628" extrusionOk="0">
                  <a:moveTo>
                    <a:pt x="0" y="5771"/>
                  </a:moveTo>
                  <a:cubicBezTo>
                    <a:pt x="1048" y="5580"/>
                    <a:pt x="2000" y="5390"/>
                    <a:pt x="3048" y="5199"/>
                  </a:cubicBezTo>
                  <a:cubicBezTo>
                    <a:pt x="5620" y="2723"/>
                    <a:pt x="9239" y="2056"/>
                    <a:pt x="12192" y="151"/>
                  </a:cubicBezTo>
                  <a:cubicBezTo>
                    <a:pt x="15430" y="-325"/>
                    <a:pt x="18574" y="437"/>
                    <a:pt x="21717" y="913"/>
                  </a:cubicBezTo>
                  <a:cubicBezTo>
                    <a:pt x="25336" y="1865"/>
                    <a:pt x="27908" y="3770"/>
                    <a:pt x="27908" y="7866"/>
                  </a:cubicBezTo>
                  <a:cubicBezTo>
                    <a:pt x="27813" y="8819"/>
                    <a:pt x="27718" y="9676"/>
                    <a:pt x="27622" y="10628"/>
                  </a:cubicBezTo>
                  <a:cubicBezTo>
                    <a:pt x="19241" y="4628"/>
                    <a:pt x="8858" y="9676"/>
                    <a:pt x="0" y="5771"/>
                  </a:cubicBezTo>
                  <a:close/>
                </a:path>
              </a:pathLst>
            </a:custGeom>
            <a:solidFill>
              <a:srgbClr val="FACB2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810;p3"/>
            <p:cNvSpPr/>
            <p:nvPr/>
          </p:nvSpPr>
          <p:spPr>
            <a:xfrm>
              <a:off x="9219817" y="2044936"/>
              <a:ext cx="21762" cy="18044"/>
            </a:xfrm>
            <a:custGeom>
              <a:avLst/>
              <a:gdLst/>
              <a:ahLst/>
              <a:cxnLst/>
              <a:rect l="l" t="t" r="r" b="b"/>
              <a:pathLst>
                <a:path w="21762" h="18044" extrusionOk="0">
                  <a:moveTo>
                    <a:pt x="1379" y="0"/>
                  </a:moveTo>
                  <a:cubicBezTo>
                    <a:pt x="8142" y="5525"/>
                    <a:pt x="15000" y="11049"/>
                    <a:pt x="21763" y="16478"/>
                  </a:cubicBezTo>
                  <a:cubicBezTo>
                    <a:pt x="17477" y="20098"/>
                    <a:pt x="13952" y="16478"/>
                    <a:pt x="10238" y="15240"/>
                  </a:cubicBezTo>
                  <a:cubicBezTo>
                    <a:pt x="9285" y="14859"/>
                    <a:pt x="8428" y="14383"/>
                    <a:pt x="7571" y="13811"/>
                  </a:cubicBezTo>
                  <a:cubicBezTo>
                    <a:pt x="5856" y="12859"/>
                    <a:pt x="4046" y="11811"/>
                    <a:pt x="2618" y="10478"/>
                  </a:cubicBezTo>
                  <a:cubicBezTo>
                    <a:pt x="1951" y="9716"/>
                    <a:pt x="1475" y="8858"/>
                    <a:pt x="1094" y="7906"/>
                  </a:cubicBezTo>
                  <a:cubicBezTo>
                    <a:pt x="427" y="5525"/>
                    <a:pt x="-716" y="3239"/>
                    <a:pt x="617" y="762"/>
                  </a:cubicBezTo>
                  <a:lnTo>
                    <a:pt x="1379" y="0"/>
                  </a:lnTo>
                  <a:close/>
                </a:path>
              </a:pathLst>
            </a:custGeom>
            <a:solidFill>
              <a:srgbClr val="F7C9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811;p3"/>
            <p:cNvSpPr/>
            <p:nvPr/>
          </p:nvSpPr>
          <p:spPr>
            <a:xfrm>
              <a:off x="9297679" y="2104753"/>
              <a:ext cx="18482" cy="13906"/>
            </a:xfrm>
            <a:custGeom>
              <a:avLst/>
              <a:gdLst/>
              <a:ahLst/>
              <a:cxnLst/>
              <a:rect l="l" t="t" r="r" b="b"/>
              <a:pathLst>
                <a:path w="18482" h="13906" extrusionOk="0">
                  <a:moveTo>
                    <a:pt x="2861" y="2572"/>
                  </a:moveTo>
                  <a:cubicBezTo>
                    <a:pt x="2956" y="1715"/>
                    <a:pt x="2956" y="857"/>
                    <a:pt x="3052" y="0"/>
                  </a:cubicBezTo>
                  <a:cubicBezTo>
                    <a:pt x="9338" y="3429"/>
                    <a:pt x="14958" y="7525"/>
                    <a:pt x="18482" y="13907"/>
                  </a:cubicBezTo>
                  <a:cubicBezTo>
                    <a:pt x="16387" y="13145"/>
                    <a:pt x="14196" y="12383"/>
                    <a:pt x="12100" y="11621"/>
                  </a:cubicBezTo>
                  <a:cubicBezTo>
                    <a:pt x="7433" y="11144"/>
                    <a:pt x="2194" y="11716"/>
                    <a:pt x="4" y="5905"/>
                  </a:cubicBezTo>
                  <a:cubicBezTo>
                    <a:pt x="-92" y="4096"/>
                    <a:pt x="1718" y="3620"/>
                    <a:pt x="2861" y="2572"/>
                  </a:cubicBezTo>
                  <a:close/>
                </a:path>
              </a:pathLst>
            </a:custGeom>
            <a:solidFill>
              <a:srgbClr val="FB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812;p3"/>
            <p:cNvSpPr/>
            <p:nvPr/>
          </p:nvSpPr>
          <p:spPr>
            <a:xfrm>
              <a:off x="9218339" y="2195855"/>
              <a:ext cx="13929" cy="13283"/>
            </a:xfrm>
            <a:custGeom>
              <a:avLst/>
              <a:gdLst/>
              <a:ahLst/>
              <a:cxnLst/>
              <a:rect l="l" t="t" r="r" b="b"/>
              <a:pathLst>
                <a:path w="13929" h="13283" extrusionOk="0">
                  <a:moveTo>
                    <a:pt x="9144" y="5100"/>
                  </a:moveTo>
                  <a:cubicBezTo>
                    <a:pt x="11239" y="5195"/>
                    <a:pt x="12954" y="5671"/>
                    <a:pt x="13907" y="7767"/>
                  </a:cubicBezTo>
                  <a:cubicBezTo>
                    <a:pt x="14002" y="8529"/>
                    <a:pt x="13811" y="9100"/>
                    <a:pt x="13145" y="9577"/>
                  </a:cubicBezTo>
                  <a:cubicBezTo>
                    <a:pt x="9525" y="11863"/>
                    <a:pt x="6001" y="16530"/>
                    <a:pt x="2286" y="9767"/>
                  </a:cubicBezTo>
                  <a:cubicBezTo>
                    <a:pt x="1524" y="8243"/>
                    <a:pt x="762" y="6719"/>
                    <a:pt x="0" y="5195"/>
                  </a:cubicBezTo>
                  <a:cubicBezTo>
                    <a:pt x="3048" y="-1377"/>
                    <a:pt x="6096" y="-2044"/>
                    <a:pt x="9144" y="5100"/>
                  </a:cubicBezTo>
                  <a:close/>
                </a:path>
              </a:pathLst>
            </a:custGeom>
            <a:solidFill>
              <a:srgbClr val="FBCC0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" name="Google Shape;813;p3"/>
            <p:cNvSpPr/>
            <p:nvPr/>
          </p:nvSpPr>
          <p:spPr>
            <a:xfrm>
              <a:off x="9169667" y="2083798"/>
              <a:ext cx="21883" cy="10340"/>
            </a:xfrm>
            <a:custGeom>
              <a:avLst/>
              <a:gdLst/>
              <a:ahLst/>
              <a:cxnLst/>
              <a:rect l="l" t="t" r="r" b="b"/>
              <a:pathLst>
                <a:path w="21883" h="10340" extrusionOk="0">
                  <a:moveTo>
                    <a:pt x="5334" y="9811"/>
                  </a:moveTo>
                  <a:cubicBezTo>
                    <a:pt x="3524" y="9716"/>
                    <a:pt x="1810" y="9620"/>
                    <a:pt x="0" y="9525"/>
                  </a:cubicBezTo>
                  <a:cubicBezTo>
                    <a:pt x="6858" y="6382"/>
                    <a:pt x="13811" y="3239"/>
                    <a:pt x="20669" y="0"/>
                  </a:cubicBezTo>
                  <a:cubicBezTo>
                    <a:pt x="20955" y="286"/>
                    <a:pt x="21241" y="571"/>
                    <a:pt x="21526" y="762"/>
                  </a:cubicBezTo>
                  <a:cubicBezTo>
                    <a:pt x="22003" y="1905"/>
                    <a:pt x="22003" y="2953"/>
                    <a:pt x="21526" y="4001"/>
                  </a:cubicBezTo>
                  <a:cubicBezTo>
                    <a:pt x="17050" y="8573"/>
                    <a:pt x="12001" y="11621"/>
                    <a:pt x="5334" y="9811"/>
                  </a:cubicBezTo>
                  <a:close/>
                </a:path>
              </a:pathLst>
            </a:custGeom>
            <a:solidFill>
              <a:srgbClr val="F9CD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" name="Google Shape;814;p3"/>
            <p:cNvSpPr/>
            <p:nvPr/>
          </p:nvSpPr>
          <p:spPr>
            <a:xfrm>
              <a:off x="9213577" y="2205335"/>
              <a:ext cx="17907" cy="5058"/>
            </a:xfrm>
            <a:custGeom>
              <a:avLst/>
              <a:gdLst/>
              <a:ahLst/>
              <a:cxnLst/>
              <a:rect l="l" t="t" r="r" b="b"/>
              <a:pathLst>
                <a:path w="17907" h="5058" extrusionOk="0">
                  <a:moveTo>
                    <a:pt x="7048" y="192"/>
                  </a:moveTo>
                  <a:cubicBezTo>
                    <a:pt x="10763" y="4954"/>
                    <a:pt x="14288" y="-94"/>
                    <a:pt x="17907" y="1"/>
                  </a:cubicBezTo>
                  <a:cubicBezTo>
                    <a:pt x="12002" y="8288"/>
                    <a:pt x="6001" y="4954"/>
                    <a:pt x="0" y="192"/>
                  </a:cubicBezTo>
                  <a:cubicBezTo>
                    <a:pt x="2381" y="287"/>
                    <a:pt x="4667" y="192"/>
                    <a:pt x="7048" y="192"/>
                  </a:cubicBezTo>
                  <a:close/>
                </a:path>
              </a:pathLst>
            </a:custGeom>
            <a:solidFill>
              <a:srgbClr val="F9D03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" name="Google Shape;815;p3"/>
            <p:cNvSpPr/>
            <p:nvPr/>
          </p:nvSpPr>
          <p:spPr>
            <a:xfrm>
              <a:off x="9228546" y="2057128"/>
              <a:ext cx="15320" cy="10454"/>
            </a:xfrm>
            <a:custGeom>
              <a:avLst/>
              <a:gdLst/>
              <a:ahLst/>
              <a:cxnLst/>
              <a:rect l="l" t="t" r="r" b="b"/>
              <a:pathLst>
                <a:path w="15320" h="10454" extrusionOk="0">
                  <a:moveTo>
                    <a:pt x="1224" y="0"/>
                  </a:moveTo>
                  <a:cubicBezTo>
                    <a:pt x="5129" y="1524"/>
                    <a:pt x="8463" y="4667"/>
                    <a:pt x="13035" y="4382"/>
                  </a:cubicBezTo>
                  <a:cubicBezTo>
                    <a:pt x="13797" y="5048"/>
                    <a:pt x="14559" y="5810"/>
                    <a:pt x="15321" y="6477"/>
                  </a:cubicBezTo>
                  <a:lnTo>
                    <a:pt x="14749" y="7049"/>
                  </a:lnTo>
                  <a:cubicBezTo>
                    <a:pt x="14082" y="7811"/>
                    <a:pt x="13416" y="8477"/>
                    <a:pt x="12654" y="9144"/>
                  </a:cubicBezTo>
                  <a:cubicBezTo>
                    <a:pt x="10368" y="10478"/>
                    <a:pt x="7986" y="11049"/>
                    <a:pt x="5510" y="9620"/>
                  </a:cubicBezTo>
                  <a:cubicBezTo>
                    <a:pt x="3414" y="8096"/>
                    <a:pt x="1414" y="6572"/>
                    <a:pt x="176" y="4286"/>
                  </a:cubicBezTo>
                  <a:cubicBezTo>
                    <a:pt x="-205" y="2572"/>
                    <a:pt x="-15" y="1143"/>
                    <a:pt x="1224" y="0"/>
                  </a:cubicBezTo>
                  <a:close/>
                </a:path>
              </a:pathLst>
            </a:custGeom>
            <a:solidFill>
              <a:srgbClr val="F9C60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816;p3"/>
            <p:cNvSpPr/>
            <p:nvPr/>
          </p:nvSpPr>
          <p:spPr>
            <a:xfrm>
              <a:off x="9247962" y="2161834"/>
              <a:ext cx="6858" cy="9022"/>
            </a:xfrm>
            <a:custGeom>
              <a:avLst/>
              <a:gdLst/>
              <a:ahLst/>
              <a:cxnLst/>
              <a:rect l="l" t="t" r="r" b="b"/>
              <a:pathLst>
                <a:path w="6858" h="9022" extrusionOk="0">
                  <a:moveTo>
                    <a:pt x="4477" y="164"/>
                  </a:moveTo>
                  <a:cubicBezTo>
                    <a:pt x="5239" y="164"/>
                    <a:pt x="6096" y="259"/>
                    <a:pt x="6858" y="259"/>
                  </a:cubicBezTo>
                  <a:cubicBezTo>
                    <a:pt x="6001" y="4260"/>
                    <a:pt x="4191" y="7594"/>
                    <a:pt x="0" y="9022"/>
                  </a:cubicBezTo>
                  <a:cubicBezTo>
                    <a:pt x="762" y="6832"/>
                    <a:pt x="1524" y="4736"/>
                    <a:pt x="2286" y="2545"/>
                  </a:cubicBezTo>
                  <a:cubicBezTo>
                    <a:pt x="1715" y="545"/>
                    <a:pt x="2286" y="-407"/>
                    <a:pt x="4477" y="164"/>
                  </a:cubicBezTo>
                  <a:close/>
                </a:path>
              </a:pathLst>
            </a:custGeom>
            <a:solidFill>
              <a:srgbClr val="FAC11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" name="Google Shape;817;p3"/>
            <p:cNvSpPr/>
            <p:nvPr/>
          </p:nvSpPr>
          <p:spPr>
            <a:xfrm>
              <a:off x="9272876" y="2109262"/>
              <a:ext cx="36807" cy="33462"/>
            </a:xfrm>
            <a:custGeom>
              <a:avLst/>
              <a:gdLst/>
              <a:ahLst/>
              <a:cxnLst/>
              <a:rect l="l" t="t" r="r" b="b"/>
              <a:pathLst>
                <a:path w="36807" h="33462" extrusionOk="0">
                  <a:moveTo>
                    <a:pt x="25378" y="348"/>
                  </a:moveTo>
                  <a:cubicBezTo>
                    <a:pt x="27092" y="6063"/>
                    <a:pt x="34712" y="2063"/>
                    <a:pt x="36808" y="7206"/>
                  </a:cubicBezTo>
                  <a:cubicBezTo>
                    <a:pt x="36046" y="8730"/>
                    <a:pt x="35284" y="10254"/>
                    <a:pt x="34522" y="11778"/>
                  </a:cubicBezTo>
                  <a:cubicBezTo>
                    <a:pt x="32236" y="15017"/>
                    <a:pt x="29950" y="10159"/>
                    <a:pt x="27664" y="11778"/>
                  </a:cubicBezTo>
                  <a:cubicBezTo>
                    <a:pt x="24521" y="11111"/>
                    <a:pt x="24330" y="8159"/>
                    <a:pt x="22901" y="4635"/>
                  </a:cubicBezTo>
                  <a:cubicBezTo>
                    <a:pt x="19091" y="12064"/>
                    <a:pt x="12614" y="16731"/>
                    <a:pt x="14710" y="26256"/>
                  </a:cubicBezTo>
                  <a:cubicBezTo>
                    <a:pt x="16329" y="33591"/>
                    <a:pt x="10900" y="34638"/>
                    <a:pt x="4804" y="32448"/>
                  </a:cubicBezTo>
                  <a:cubicBezTo>
                    <a:pt x="3280" y="31686"/>
                    <a:pt x="1756" y="30924"/>
                    <a:pt x="232" y="30161"/>
                  </a:cubicBezTo>
                  <a:cubicBezTo>
                    <a:pt x="-721" y="27494"/>
                    <a:pt x="1470" y="26732"/>
                    <a:pt x="2994" y="25494"/>
                  </a:cubicBezTo>
                  <a:cubicBezTo>
                    <a:pt x="6709" y="23304"/>
                    <a:pt x="5185" y="19398"/>
                    <a:pt x="6137" y="16255"/>
                  </a:cubicBezTo>
                  <a:cubicBezTo>
                    <a:pt x="7566" y="13017"/>
                    <a:pt x="8995" y="9873"/>
                    <a:pt x="10805" y="6825"/>
                  </a:cubicBezTo>
                  <a:cubicBezTo>
                    <a:pt x="12424" y="4825"/>
                    <a:pt x="14234" y="3015"/>
                    <a:pt x="16329" y="1491"/>
                  </a:cubicBezTo>
                  <a:cubicBezTo>
                    <a:pt x="19282" y="348"/>
                    <a:pt x="22235" y="-509"/>
                    <a:pt x="25378" y="348"/>
                  </a:cubicBezTo>
                  <a:close/>
                </a:path>
              </a:pathLst>
            </a:custGeom>
            <a:solidFill>
              <a:srgbClr val="F9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" name="Google Shape;818;p3"/>
            <p:cNvSpPr/>
            <p:nvPr/>
          </p:nvSpPr>
          <p:spPr>
            <a:xfrm>
              <a:off x="9303397" y="2131985"/>
              <a:ext cx="22764" cy="11318"/>
            </a:xfrm>
            <a:custGeom>
              <a:avLst/>
              <a:gdLst/>
              <a:ahLst/>
              <a:cxnLst/>
              <a:rect l="l" t="t" r="r" b="b"/>
              <a:pathLst>
                <a:path w="22764" h="11318" extrusionOk="0">
                  <a:moveTo>
                    <a:pt x="22765" y="104"/>
                  </a:moveTo>
                  <a:cubicBezTo>
                    <a:pt x="16002" y="4676"/>
                    <a:pt x="11144" y="13154"/>
                    <a:pt x="0" y="10963"/>
                  </a:cubicBezTo>
                  <a:cubicBezTo>
                    <a:pt x="5334" y="1057"/>
                    <a:pt x="13526" y="-467"/>
                    <a:pt x="22765" y="104"/>
                  </a:cubicBezTo>
                  <a:cubicBezTo>
                    <a:pt x="22670" y="104"/>
                    <a:pt x="22765" y="104"/>
                    <a:pt x="22765" y="104"/>
                  </a:cubicBezTo>
                  <a:close/>
                </a:path>
              </a:pathLst>
            </a:custGeom>
            <a:solidFill>
              <a:srgbClr val="FBC5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" name="Google Shape;819;p3"/>
            <p:cNvSpPr/>
            <p:nvPr/>
          </p:nvSpPr>
          <p:spPr>
            <a:xfrm>
              <a:off x="9300540" y="2117062"/>
              <a:ext cx="12304" cy="8472"/>
            </a:xfrm>
            <a:custGeom>
              <a:avLst/>
              <a:gdLst/>
              <a:ahLst/>
              <a:cxnLst/>
              <a:rect l="l" t="t" r="r" b="b"/>
              <a:pathLst>
                <a:path w="12304" h="8472" extrusionOk="0">
                  <a:moveTo>
                    <a:pt x="0" y="3978"/>
                  </a:moveTo>
                  <a:cubicBezTo>
                    <a:pt x="2286" y="-6785"/>
                    <a:pt x="4572" y="8169"/>
                    <a:pt x="6858" y="3978"/>
                  </a:cubicBezTo>
                  <a:cubicBezTo>
                    <a:pt x="8858" y="4264"/>
                    <a:pt x="12097" y="3311"/>
                    <a:pt x="12287" y="5978"/>
                  </a:cubicBezTo>
                  <a:cubicBezTo>
                    <a:pt x="12573" y="9122"/>
                    <a:pt x="9334" y="8550"/>
                    <a:pt x="7334" y="8169"/>
                  </a:cubicBezTo>
                  <a:cubicBezTo>
                    <a:pt x="4572" y="7693"/>
                    <a:pt x="1810" y="6550"/>
                    <a:pt x="0" y="3978"/>
                  </a:cubicBezTo>
                  <a:close/>
                </a:path>
              </a:pathLst>
            </a:custGeom>
            <a:solidFill>
              <a:srgbClr val="FB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820;p3"/>
            <p:cNvSpPr/>
            <p:nvPr/>
          </p:nvSpPr>
          <p:spPr>
            <a:xfrm>
              <a:off x="9290777" y="2125833"/>
              <a:ext cx="8334" cy="6024"/>
            </a:xfrm>
            <a:custGeom>
              <a:avLst/>
              <a:gdLst/>
              <a:ahLst/>
              <a:cxnLst/>
              <a:rect l="l" t="t" r="r" b="b"/>
              <a:pathLst>
                <a:path w="8334" h="6024" extrusionOk="0">
                  <a:moveTo>
                    <a:pt x="8334" y="2732"/>
                  </a:moveTo>
                  <a:cubicBezTo>
                    <a:pt x="8334" y="4542"/>
                    <a:pt x="7382" y="5780"/>
                    <a:pt x="5858" y="5971"/>
                  </a:cubicBezTo>
                  <a:cubicBezTo>
                    <a:pt x="3476" y="6257"/>
                    <a:pt x="1095" y="5399"/>
                    <a:pt x="143" y="3209"/>
                  </a:cubicBezTo>
                  <a:cubicBezTo>
                    <a:pt x="-524" y="1685"/>
                    <a:pt x="1286" y="542"/>
                    <a:pt x="2714" y="256"/>
                  </a:cubicBezTo>
                  <a:cubicBezTo>
                    <a:pt x="5096" y="-411"/>
                    <a:pt x="7286" y="161"/>
                    <a:pt x="8334" y="2732"/>
                  </a:cubicBezTo>
                  <a:close/>
                </a:path>
              </a:pathLst>
            </a:custGeom>
            <a:solidFill>
              <a:srgbClr val="FDDB2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821;p3"/>
            <p:cNvSpPr/>
            <p:nvPr/>
          </p:nvSpPr>
          <p:spPr>
            <a:xfrm>
              <a:off x="9207597" y="2110237"/>
              <a:ext cx="74261" cy="54142"/>
            </a:xfrm>
            <a:custGeom>
              <a:avLst/>
              <a:gdLst/>
              <a:ahLst/>
              <a:cxnLst/>
              <a:rect l="l" t="t" r="r" b="b"/>
              <a:pathLst>
                <a:path w="74261" h="54142" extrusionOk="0">
                  <a:moveTo>
                    <a:pt x="72369" y="15376"/>
                  </a:moveTo>
                  <a:cubicBezTo>
                    <a:pt x="72750" y="19376"/>
                    <a:pt x="77608" y="24329"/>
                    <a:pt x="70083" y="26806"/>
                  </a:cubicBezTo>
                  <a:cubicBezTo>
                    <a:pt x="62844" y="26329"/>
                    <a:pt x="56177" y="16804"/>
                    <a:pt x="48366" y="25282"/>
                  </a:cubicBezTo>
                  <a:cubicBezTo>
                    <a:pt x="47604" y="25853"/>
                    <a:pt x="47890" y="26139"/>
                    <a:pt x="48747" y="25472"/>
                  </a:cubicBezTo>
                  <a:cubicBezTo>
                    <a:pt x="49890" y="24520"/>
                    <a:pt x="47509" y="24615"/>
                    <a:pt x="49128" y="24520"/>
                  </a:cubicBezTo>
                  <a:cubicBezTo>
                    <a:pt x="55891" y="22043"/>
                    <a:pt x="60939" y="22329"/>
                    <a:pt x="60939" y="31282"/>
                  </a:cubicBezTo>
                  <a:cubicBezTo>
                    <a:pt x="56462" y="38998"/>
                    <a:pt x="46461" y="41188"/>
                    <a:pt x="42651" y="49570"/>
                  </a:cubicBezTo>
                  <a:cubicBezTo>
                    <a:pt x="40937" y="51952"/>
                    <a:pt x="37793" y="52142"/>
                    <a:pt x="35793" y="54142"/>
                  </a:cubicBezTo>
                  <a:cubicBezTo>
                    <a:pt x="27030" y="49094"/>
                    <a:pt x="27792" y="43951"/>
                    <a:pt x="38555" y="35759"/>
                  </a:cubicBezTo>
                  <a:cubicBezTo>
                    <a:pt x="29221" y="35950"/>
                    <a:pt x="29221" y="35950"/>
                    <a:pt x="22077" y="44998"/>
                  </a:cubicBezTo>
                  <a:cubicBezTo>
                    <a:pt x="20172" y="47094"/>
                    <a:pt x="17696" y="47761"/>
                    <a:pt x="15029" y="48046"/>
                  </a:cubicBezTo>
                  <a:cubicBezTo>
                    <a:pt x="11885" y="48427"/>
                    <a:pt x="8742" y="48332"/>
                    <a:pt x="6932" y="45570"/>
                  </a:cubicBezTo>
                  <a:cubicBezTo>
                    <a:pt x="4361" y="41855"/>
                    <a:pt x="8552" y="40617"/>
                    <a:pt x="10076" y="38331"/>
                  </a:cubicBezTo>
                  <a:cubicBezTo>
                    <a:pt x="11695" y="35950"/>
                    <a:pt x="13790" y="34235"/>
                    <a:pt x="16267" y="32330"/>
                  </a:cubicBezTo>
                  <a:cubicBezTo>
                    <a:pt x="10647" y="33949"/>
                    <a:pt x="8552" y="42522"/>
                    <a:pt x="2075" y="40045"/>
                  </a:cubicBezTo>
                  <a:cubicBezTo>
                    <a:pt x="-1831" y="38617"/>
                    <a:pt x="1122" y="33187"/>
                    <a:pt x="360" y="29663"/>
                  </a:cubicBezTo>
                  <a:cubicBezTo>
                    <a:pt x="455" y="28615"/>
                    <a:pt x="646" y="27568"/>
                    <a:pt x="1122" y="26615"/>
                  </a:cubicBezTo>
                  <a:cubicBezTo>
                    <a:pt x="2741" y="23758"/>
                    <a:pt x="6837" y="22424"/>
                    <a:pt x="6170" y="18233"/>
                  </a:cubicBezTo>
                  <a:cubicBezTo>
                    <a:pt x="5694" y="16328"/>
                    <a:pt x="4932" y="14518"/>
                    <a:pt x="5599" y="12518"/>
                  </a:cubicBezTo>
                  <a:cubicBezTo>
                    <a:pt x="6837" y="10613"/>
                    <a:pt x="8456" y="9661"/>
                    <a:pt x="10742" y="9756"/>
                  </a:cubicBezTo>
                  <a:cubicBezTo>
                    <a:pt x="12838" y="10232"/>
                    <a:pt x="14648" y="11185"/>
                    <a:pt x="15886" y="12994"/>
                  </a:cubicBezTo>
                  <a:cubicBezTo>
                    <a:pt x="14362" y="20614"/>
                    <a:pt x="20934" y="17281"/>
                    <a:pt x="23792" y="18805"/>
                  </a:cubicBezTo>
                  <a:cubicBezTo>
                    <a:pt x="25887" y="20519"/>
                    <a:pt x="24268" y="23281"/>
                    <a:pt x="25697" y="25091"/>
                  </a:cubicBezTo>
                  <a:cubicBezTo>
                    <a:pt x="26649" y="25948"/>
                    <a:pt x="27697" y="27853"/>
                    <a:pt x="29030" y="26234"/>
                  </a:cubicBezTo>
                  <a:cubicBezTo>
                    <a:pt x="29888" y="25186"/>
                    <a:pt x="28459" y="23662"/>
                    <a:pt x="28078" y="22329"/>
                  </a:cubicBezTo>
                  <a:cubicBezTo>
                    <a:pt x="27887" y="21376"/>
                    <a:pt x="27887" y="20329"/>
                    <a:pt x="28173" y="19376"/>
                  </a:cubicBezTo>
                  <a:cubicBezTo>
                    <a:pt x="29792" y="14804"/>
                    <a:pt x="36460" y="14995"/>
                    <a:pt x="37222" y="9565"/>
                  </a:cubicBezTo>
                  <a:cubicBezTo>
                    <a:pt x="37508" y="8613"/>
                    <a:pt x="37984" y="7851"/>
                    <a:pt x="38746" y="7184"/>
                  </a:cubicBezTo>
                  <a:cubicBezTo>
                    <a:pt x="41318" y="5660"/>
                    <a:pt x="44270" y="5184"/>
                    <a:pt x="47033" y="4231"/>
                  </a:cubicBezTo>
                  <a:cubicBezTo>
                    <a:pt x="51700" y="5184"/>
                    <a:pt x="53986" y="-531"/>
                    <a:pt x="58653" y="40"/>
                  </a:cubicBezTo>
                  <a:cubicBezTo>
                    <a:pt x="61701" y="802"/>
                    <a:pt x="64654" y="1660"/>
                    <a:pt x="66273" y="4612"/>
                  </a:cubicBezTo>
                  <a:cubicBezTo>
                    <a:pt x="66083" y="9756"/>
                    <a:pt x="73036" y="10423"/>
                    <a:pt x="72369" y="15376"/>
                  </a:cubicBezTo>
                  <a:close/>
                </a:path>
              </a:pathLst>
            </a:custGeom>
            <a:solidFill>
              <a:srgbClr val="F9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" name="Google Shape;822;p3"/>
            <p:cNvSpPr/>
            <p:nvPr/>
          </p:nvSpPr>
          <p:spPr>
            <a:xfrm>
              <a:off x="9200147" y="2139329"/>
              <a:ext cx="30384" cy="44897"/>
            </a:xfrm>
            <a:custGeom>
              <a:avLst/>
              <a:gdLst/>
              <a:ahLst/>
              <a:cxnLst/>
              <a:rect l="l" t="t" r="r" b="b"/>
              <a:pathLst>
                <a:path w="30384" h="44897" extrusionOk="0">
                  <a:moveTo>
                    <a:pt x="9049" y="0"/>
                  </a:moveTo>
                  <a:cubicBezTo>
                    <a:pt x="13811" y="2572"/>
                    <a:pt x="8572" y="6763"/>
                    <a:pt x="10382" y="9906"/>
                  </a:cubicBezTo>
                  <a:cubicBezTo>
                    <a:pt x="22193" y="1714"/>
                    <a:pt x="22193" y="1714"/>
                    <a:pt x="30385" y="5143"/>
                  </a:cubicBezTo>
                  <a:cubicBezTo>
                    <a:pt x="21717" y="3524"/>
                    <a:pt x="20669" y="11906"/>
                    <a:pt x="15526" y="15240"/>
                  </a:cubicBezTo>
                  <a:cubicBezTo>
                    <a:pt x="20098" y="19050"/>
                    <a:pt x="24955" y="14573"/>
                    <a:pt x="29527" y="15907"/>
                  </a:cubicBezTo>
                  <a:cubicBezTo>
                    <a:pt x="29527" y="17431"/>
                    <a:pt x="29527" y="18955"/>
                    <a:pt x="29527" y="20479"/>
                  </a:cubicBezTo>
                  <a:cubicBezTo>
                    <a:pt x="28575" y="26003"/>
                    <a:pt x="18574" y="24194"/>
                    <a:pt x="20383" y="31909"/>
                  </a:cubicBezTo>
                  <a:cubicBezTo>
                    <a:pt x="23051" y="34481"/>
                    <a:pt x="18002" y="38957"/>
                    <a:pt x="22670" y="41053"/>
                  </a:cubicBezTo>
                  <a:cubicBezTo>
                    <a:pt x="22955" y="45529"/>
                    <a:pt x="19812" y="44863"/>
                    <a:pt x="17050" y="44863"/>
                  </a:cubicBezTo>
                  <a:cubicBezTo>
                    <a:pt x="8572" y="42005"/>
                    <a:pt x="10096" y="33242"/>
                    <a:pt x="6667" y="27337"/>
                  </a:cubicBezTo>
                  <a:cubicBezTo>
                    <a:pt x="4286" y="19812"/>
                    <a:pt x="6858" y="10763"/>
                    <a:pt x="0" y="4477"/>
                  </a:cubicBezTo>
                  <a:cubicBezTo>
                    <a:pt x="667" y="3810"/>
                    <a:pt x="1429" y="3143"/>
                    <a:pt x="2191" y="2572"/>
                  </a:cubicBezTo>
                  <a:cubicBezTo>
                    <a:pt x="4477" y="1429"/>
                    <a:pt x="6572" y="95"/>
                    <a:pt x="9049" y="0"/>
                  </a:cubicBezTo>
                  <a:close/>
                </a:path>
              </a:pathLst>
            </a:custGeom>
            <a:solidFill>
              <a:srgbClr val="FBC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" name="Google Shape;823;p3"/>
            <p:cNvSpPr/>
            <p:nvPr/>
          </p:nvSpPr>
          <p:spPr>
            <a:xfrm>
              <a:off x="9215780" y="2179955"/>
              <a:ext cx="17254" cy="16428"/>
            </a:xfrm>
            <a:custGeom>
              <a:avLst/>
              <a:gdLst/>
              <a:ahLst/>
              <a:cxnLst/>
              <a:rect l="l" t="t" r="r" b="b"/>
              <a:pathLst>
                <a:path w="17254" h="16428" extrusionOk="0">
                  <a:moveTo>
                    <a:pt x="273" y="2713"/>
                  </a:moveTo>
                  <a:cubicBezTo>
                    <a:pt x="2749" y="2617"/>
                    <a:pt x="5512" y="3094"/>
                    <a:pt x="7131" y="427"/>
                  </a:cubicBezTo>
                  <a:cubicBezTo>
                    <a:pt x="9798" y="2713"/>
                    <a:pt x="17132" y="-4336"/>
                    <a:pt x="16275" y="4999"/>
                  </a:cubicBezTo>
                  <a:cubicBezTo>
                    <a:pt x="19418" y="8999"/>
                    <a:pt x="13989" y="10904"/>
                    <a:pt x="13989" y="14143"/>
                  </a:cubicBezTo>
                  <a:cubicBezTo>
                    <a:pt x="13227" y="14905"/>
                    <a:pt x="12465" y="15667"/>
                    <a:pt x="11703" y="16429"/>
                  </a:cubicBezTo>
                  <a:cubicBezTo>
                    <a:pt x="8655" y="14905"/>
                    <a:pt x="5035" y="13952"/>
                    <a:pt x="3130" y="10618"/>
                  </a:cubicBezTo>
                  <a:cubicBezTo>
                    <a:pt x="2368" y="7951"/>
                    <a:pt x="-965" y="6142"/>
                    <a:pt x="273" y="2713"/>
                  </a:cubicBezTo>
                  <a:close/>
                </a:path>
              </a:pathLst>
            </a:custGeom>
            <a:solidFill>
              <a:srgbClr val="FDC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" name="Google Shape;824;p3"/>
            <p:cNvSpPr/>
            <p:nvPr/>
          </p:nvSpPr>
          <p:spPr>
            <a:xfrm>
              <a:off x="9218106" y="2159807"/>
              <a:ext cx="11725" cy="11429"/>
            </a:xfrm>
            <a:custGeom>
              <a:avLst/>
              <a:gdLst/>
              <a:ahLst/>
              <a:cxnLst/>
              <a:rect l="l" t="t" r="r" b="b"/>
              <a:pathLst>
                <a:path w="11725" h="11429" extrusionOk="0">
                  <a:moveTo>
                    <a:pt x="2519" y="11430"/>
                  </a:moveTo>
                  <a:cubicBezTo>
                    <a:pt x="-3006" y="7334"/>
                    <a:pt x="1947" y="4667"/>
                    <a:pt x="4233" y="2477"/>
                  </a:cubicBezTo>
                  <a:cubicBezTo>
                    <a:pt x="5948" y="857"/>
                    <a:pt x="9091" y="762"/>
                    <a:pt x="11568" y="0"/>
                  </a:cubicBezTo>
                  <a:cubicBezTo>
                    <a:pt x="12044" y="4477"/>
                    <a:pt x="12044" y="4477"/>
                    <a:pt x="2519" y="11430"/>
                  </a:cubicBezTo>
                  <a:close/>
                </a:path>
              </a:pathLst>
            </a:custGeom>
            <a:solidFill>
              <a:srgbClr val="F7BE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825;p3"/>
            <p:cNvSpPr/>
            <p:nvPr/>
          </p:nvSpPr>
          <p:spPr>
            <a:xfrm>
              <a:off x="9243485" y="2159807"/>
              <a:ext cx="8953" cy="5622"/>
            </a:xfrm>
            <a:custGeom>
              <a:avLst/>
              <a:gdLst/>
              <a:ahLst/>
              <a:cxnLst/>
              <a:rect l="l" t="t" r="r" b="b"/>
              <a:pathLst>
                <a:path w="8953" h="5622" extrusionOk="0">
                  <a:moveTo>
                    <a:pt x="0" y="4572"/>
                  </a:moveTo>
                  <a:cubicBezTo>
                    <a:pt x="191" y="-95"/>
                    <a:pt x="3524" y="0"/>
                    <a:pt x="6858" y="0"/>
                  </a:cubicBezTo>
                  <a:cubicBezTo>
                    <a:pt x="7525" y="762"/>
                    <a:pt x="8287" y="1429"/>
                    <a:pt x="8954" y="2191"/>
                  </a:cubicBezTo>
                  <a:cubicBezTo>
                    <a:pt x="8192" y="2953"/>
                    <a:pt x="7525" y="3810"/>
                    <a:pt x="6763" y="4572"/>
                  </a:cubicBezTo>
                  <a:cubicBezTo>
                    <a:pt x="4477" y="3905"/>
                    <a:pt x="2286" y="7239"/>
                    <a:pt x="0" y="4572"/>
                  </a:cubicBezTo>
                  <a:close/>
                </a:path>
              </a:pathLst>
            </a:custGeom>
            <a:solidFill>
              <a:srgbClr val="F6B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826;p3"/>
            <p:cNvSpPr/>
            <p:nvPr/>
          </p:nvSpPr>
          <p:spPr>
            <a:xfrm>
              <a:off x="9228208" y="2184953"/>
              <a:ext cx="8419" cy="9143"/>
            </a:xfrm>
            <a:custGeom>
              <a:avLst/>
              <a:gdLst/>
              <a:ahLst/>
              <a:cxnLst/>
              <a:rect l="l" t="t" r="r" b="b"/>
              <a:pathLst>
                <a:path w="8419" h="9143" extrusionOk="0">
                  <a:moveTo>
                    <a:pt x="1561" y="9144"/>
                  </a:moveTo>
                  <a:cubicBezTo>
                    <a:pt x="-3201" y="4667"/>
                    <a:pt x="4514" y="3429"/>
                    <a:pt x="3847" y="0"/>
                  </a:cubicBezTo>
                  <a:cubicBezTo>
                    <a:pt x="5371" y="0"/>
                    <a:pt x="6895" y="0"/>
                    <a:pt x="8419" y="0"/>
                  </a:cubicBezTo>
                  <a:cubicBezTo>
                    <a:pt x="6514" y="3334"/>
                    <a:pt x="5657" y="7430"/>
                    <a:pt x="1561" y="9144"/>
                  </a:cubicBezTo>
                  <a:close/>
                </a:path>
              </a:pathLst>
            </a:custGeom>
            <a:solidFill>
              <a:srgbClr val="FA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" name="Google Shape;827;p3"/>
            <p:cNvSpPr/>
            <p:nvPr/>
          </p:nvSpPr>
          <p:spPr>
            <a:xfrm>
              <a:off x="9194396" y="2058124"/>
              <a:ext cx="47627" cy="49866"/>
            </a:xfrm>
            <a:custGeom>
              <a:avLst/>
              <a:gdLst/>
              <a:ahLst/>
              <a:cxnLst/>
              <a:rect l="l" t="t" r="r" b="b"/>
              <a:pathLst>
                <a:path w="47627" h="49866" extrusionOk="0">
                  <a:moveTo>
                    <a:pt x="1179" y="17196"/>
                  </a:moveTo>
                  <a:cubicBezTo>
                    <a:pt x="-345" y="16434"/>
                    <a:pt x="-440" y="15672"/>
                    <a:pt x="1179" y="14910"/>
                  </a:cubicBezTo>
                  <a:cubicBezTo>
                    <a:pt x="3751" y="12529"/>
                    <a:pt x="4513" y="8814"/>
                    <a:pt x="7370" y="6528"/>
                  </a:cubicBezTo>
                  <a:cubicBezTo>
                    <a:pt x="9370" y="4814"/>
                    <a:pt x="11752" y="3766"/>
                    <a:pt x="14514" y="4242"/>
                  </a:cubicBezTo>
                  <a:cubicBezTo>
                    <a:pt x="17943" y="9576"/>
                    <a:pt x="20038" y="8433"/>
                    <a:pt x="21181" y="2813"/>
                  </a:cubicBezTo>
                  <a:cubicBezTo>
                    <a:pt x="22896" y="527"/>
                    <a:pt x="24991" y="-616"/>
                    <a:pt x="27849" y="337"/>
                  </a:cubicBezTo>
                  <a:cubicBezTo>
                    <a:pt x="30135" y="2242"/>
                    <a:pt x="28516" y="5004"/>
                    <a:pt x="29468" y="7100"/>
                  </a:cubicBezTo>
                  <a:cubicBezTo>
                    <a:pt x="28992" y="11005"/>
                    <a:pt x="26230" y="13481"/>
                    <a:pt x="22324" y="16910"/>
                  </a:cubicBezTo>
                  <a:cubicBezTo>
                    <a:pt x="28135" y="15958"/>
                    <a:pt x="27754" y="8719"/>
                    <a:pt x="32992" y="9767"/>
                  </a:cubicBezTo>
                  <a:cubicBezTo>
                    <a:pt x="35183" y="11195"/>
                    <a:pt x="36040" y="13767"/>
                    <a:pt x="38041" y="15291"/>
                  </a:cubicBezTo>
                  <a:cubicBezTo>
                    <a:pt x="43470" y="17958"/>
                    <a:pt x="43375" y="24435"/>
                    <a:pt x="47089" y="28626"/>
                  </a:cubicBezTo>
                  <a:cubicBezTo>
                    <a:pt x="49756" y="31674"/>
                    <a:pt x="41755" y="33103"/>
                    <a:pt x="39469" y="36151"/>
                  </a:cubicBezTo>
                  <a:cubicBezTo>
                    <a:pt x="38326" y="37199"/>
                    <a:pt x="37088" y="38151"/>
                    <a:pt x="35755" y="38818"/>
                  </a:cubicBezTo>
                  <a:cubicBezTo>
                    <a:pt x="34326" y="39389"/>
                    <a:pt x="32802" y="39485"/>
                    <a:pt x="31278" y="39199"/>
                  </a:cubicBezTo>
                  <a:cubicBezTo>
                    <a:pt x="29373" y="38723"/>
                    <a:pt x="27658" y="37770"/>
                    <a:pt x="26230" y="36437"/>
                  </a:cubicBezTo>
                  <a:cubicBezTo>
                    <a:pt x="22896" y="32722"/>
                    <a:pt x="22134" y="37389"/>
                    <a:pt x="20324" y="38246"/>
                  </a:cubicBezTo>
                  <a:cubicBezTo>
                    <a:pt x="14704" y="40342"/>
                    <a:pt x="22705" y="43199"/>
                    <a:pt x="19943" y="45485"/>
                  </a:cubicBezTo>
                  <a:cubicBezTo>
                    <a:pt x="13180" y="54058"/>
                    <a:pt x="9085" y="48343"/>
                    <a:pt x="4894" y="42818"/>
                  </a:cubicBezTo>
                  <a:cubicBezTo>
                    <a:pt x="6132" y="37294"/>
                    <a:pt x="3655" y="33008"/>
                    <a:pt x="322" y="28912"/>
                  </a:cubicBezTo>
                  <a:cubicBezTo>
                    <a:pt x="131" y="25007"/>
                    <a:pt x="3274" y="21292"/>
                    <a:pt x="1179" y="17196"/>
                  </a:cubicBezTo>
                  <a:close/>
                </a:path>
              </a:pathLst>
            </a:custGeom>
            <a:solidFill>
              <a:srgbClr val="FCC7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828;p3"/>
            <p:cNvSpPr/>
            <p:nvPr/>
          </p:nvSpPr>
          <p:spPr>
            <a:xfrm>
              <a:off x="9194395" y="2038464"/>
              <a:ext cx="19842" cy="17521"/>
            </a:xfrm>
            <a:custGeom>
              <a:avLst/>
              <a:gdLst/>
              <a:ahLst/>
              <a:cxnLst/>
              <a:rect l="l" t="t" r="r" b="b"/>
              <a:pathLst>
                <a:path w="19842" h="17521" extrusionOk="0">
                  <a:moveTo>
                    <a:pt x="19372" y="376"/>
                  </a:moveTo>
                  <a:cubicBezTo>
                    <a:pt x="19372" y="1138"/>
                    <a:pt x="19372" y="1900"/>
                    <a:pt x="19467" y="2662"/>
                  </a:cubicBezTo>
                  <a:cubicBezTo>
                    <a:pt x="22039" y="15616"/>
                    <a:pt x="10799" y="14187"/>
                    <a:pt x="4037" y="17521"/>
                  </a:cubicBezTo>
                  <a:cubicBezTo>
                    <a:pt x="2227" y="17140"/>
                    <a:pt x="608" y="16569"/>
                    <a:pt x="1274" y="14092"/>
                  </a:cubicBezTo>
                  <a:cubicBezTo>
                    <a:pt x="5942" y="11997"/>
                    <a:pt x="-5393" y="5996"/>
                    <a:pt x="3560" y="4853"/>
                  </a:cubicBezTo>
                  <a:cubicBezTo>
                    <a:pt x="8132" y="1424"/>
                    <a:pt x="13276" y="-957"/>
                    <a:pt x="19372" y="376"/>
                  </a:cubicBezTo>
                  <a:close/>
                </a:path>
              </a:pathLst>
            </a:custGeom>
            <a:solidFill>
              <a:srgbClr val="F8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" name="Google Shape;829;p3"/>
            <p:cNvSpPr/>
            <p:nvPr/>
          </p:nvSpPr>
          <p:spPr>
            <a:xfrm>
              <a:off x="9197860" y="2041126"/>
              <a:ext cx="25241" cy="19392"/>
            </a:xfrm>
            <a:custGeom>
              <a:avLst/>
              <a:gdLst/>
              <a:ahLst/>
              <a:cxnLst/>
              <a:rect l="l" t="t" r="r" b="b"/>
              <a:pathLst>
                <a:path w="25241" h="19392" extrusionOk="0">
                  <a:moveTo>
                    <a:pt x="0" y="13716"/>
                  </a:moveTo>
                  <a:cubicBezTo>
                    <a:pt x="5239" y="9049"/>
                    <a:pt x="15049" y="9716"/>
                    <a:pt x="16002" y="0"/>
                  </a:cubicBezTo>
                  <a:cubicBezTo>
                    <a:pt x="16764" y="0"/>
                    <a:pt x="17526" y="95"/>
                    <a:pt x="18288" y="95"/>
                  </a:cubicBezTo>
                  <a:cubicBezTo>
                    <a:pt x="18860" y="4953"/>
                    <a:pt x="22003" y="8096"/>
                    <a:pt x="25146" y="11430"/>
                  </a:cubicBezTo>
                  <a:cubicBezTo>
                    <a:pt x="25146" y="12192"/>
                    <a:pt x="25146" y="12954"/>
                    <a:pt x="25241" y="13716"/>
                  </a:cubicBezTo>
                  <a:cubicBezTo>
                    <a:pt x="22384" y="16574"/>
                    <a:pt x="18383" y="17336"/>
                    <a:pt x="14954" y="19145"/>
                  </a:cubicBezTo>
                  <a:cubicBezTo>
                    <a:pt x="14002" y="19431"/>
                    <a:pt x="13049" y="19431"/>
                    <a:pt x="12002" y="19336"/>
                  </a:cubicBezTo>
                  <a:cubicBezTo>
                    <a:pt x="11049" y="19050"/>
                    <a:pt x="10097" y="18764"/>
                    <a:pt x="9239" y="18383"/>
                  </a:cubicBezTo>
                  <a:cubicBezTo>
                    <a:pt x="6096" y="16669"/>
                    <a:pt x="667" y="19907"/>
                    <a:pt x="0" y="13716"/>
                  </a:cubicBezTo>
                  <a:close/>
                </a:path>
              </a:pathLst>
            </a:custGeom>
            <a:solidFill>
              <a:srgbClr val="F8B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" name="Google Shape;830;p3"/>
            <p:cNvSpPr/>
            <p:nvPr/>
          </p:nvSpPr>
          <p:spPr>
            <a:xfrm>
              <a:off x="9193267" y="2052556"/>
              <a:ext cx="16023" cy="20478"/>
            </a:xfrm>
            <a:custGeom>
              <a:avLst/>
              <a:gdLst/>
              <a:ahLst/>
              <a:cxnLst/>
              <a:rect l="l" t="t" r="r" b="b"/>
              <a:pathLst>
                <a:path w="16023" h="20478" extrusionOk="0">
                  <a:moveTo>
                    <a:pt x="4594" y="2286"/>
                  </a:moveTo>
                  <a:cubicBezTo>
                    <a:pt x="7451" y="7811"/>
                    <a:pt x="12976" y="-95"/>
                    <a:pt x="16024" y="4572"/>
                  </a:cubicBezTo>
                  <a:cubicBezTo>
                    <a:pt x="14785" y="8382"/>
                    <a:pt x="10309" y="9811"/>
                    <a:pt x="9166" y="13716"/>
                  </a:cubicBezTo>
                  <a:cubicBezTo>
                    <a:pt x="7451" y="16574"/>
                    <a:pt x="6784" y="20479"/>
                    <a:pt x="2308" y="20479"/>
                  </a:cubicBezTo>
                  <a:cubicBezTo>
                    <a:pt x="4117" y="13621"/>
                    <a:pt x="-3693" y="6858"/>
                    <a:pt x="2308" y="0"/>
                  </a:cubicBezTo>
                  <a:cubicBezTo>
                    <a:pt x="3070" y="762"/>
                    <a:pt x="3832" y="1524"/>
                    <a:pt x="4594" y="2286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" name="Google Shape;831;p3"/>
            <p:cNvSpPr/>
            <p:nvPr/>
          </p:nvSpPr>
          <p:spPr>
            <a:xfrm>
              <a:off x="9196632" y="2032718"/>
              <a:ext cx="17135" cy="10853"/>
            </a:xfrm>
            <a:custGeom>
              <a:avLst/>
              <a:gdLst/>
              <a:ahLst/>
              <a:cxnLst/>
              <a:rect l="l" t="t" r="r" b="b"/>
              <a:pathLst>
                <a:path w="17135" h="10853" extrusionOk="0">
                  <a:moveTo>
                    <a:pt x="17135" y="6122"/>
                  </a:moveTo>
                  <a:cubicBezTo>
                    <a:pt x="12087" y="8789"/>
                    <a:pt x="7134" y="11551"/>
                    <a:pt x="1133" y="10694"/>
                  </a:cubicBezTo>
                  <a:cubicBezTo>
                    <a:pt x="-2582" y="3550"/>
                    <a:pt x="3705" y="2979"/>
                    <a:pt x="7515" y="1074"/>
                  </a:cubicBezTo>
                  <a:cubicBezTo>
                    <a:pt x="12849" y="-1498"/>
                    <a:pt x="15897" y="693"/>
                    <a:pt x="17135" y="6122"/>
                  </a:cubicBezTo>
                  <a:close/>
                </a:path>
              </a:pathLst>
            </a:custGeom>
            <a:solidFill>
              <a:srgbClr val="FCC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" name="Google Shape;832;p3"/>
            <p:cNvSpPr/>
            <p:nvPr/>
          </p:nvSpPr>
          <p:spPr>
            <a:xfrm>
              <a:off x="9214564" y="2041221"/>
              <a:ext cx="8347" cy="11334"/>
            </a:xfrm>
            <a:custGeom>
              <a:avLst/>
              <a:gdLst/>
              <a:ahLst/>
              <a:cxnLst/>
              <a:rect l="l" t="t" r="r" b="b"/>
              <a:pathLst>
                <a:path w="8347" h="11334" extrusionOk="0">
                  <a:moveTo>
                    <a:pt x="8348" y="11335"/>
                  </a:moveTo>
                  <a:cubicBezTo>
                    <a:pt x="3299" y="9239"/>
                    <a:pt x="-2892" y="7811"/>
                    <a:pt x="1490" y="0"/>
                  </a:cubicBezTo>
                  <a:cubicBezTo>
                    <a:pt x="2918" y="1524"/>
                    <a:pt x="4442" y="3048"/>
                    <a:pt x="5871" y="4572"/>
                  </a:cubicBezTo>
                  <a:cubicBezTo>
                    <a:pt x="6728" y="6858"/>
                    <a:pt x="7586" y="9049"/>
                    <a:pt x="8348" y="11335"/>
                  </a:cubicBezTo>
                  <a:close/>
                </a:path>
              </a:pathLst>
            </a:custGeom>
            <a:solidFill>
              <a:srgbClr val="F8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" name="Google Shape;833;p3"/>
            <p:cNvSpPr/>
            <p:nvPr/>
          </p:nvSpPr>
          <p:spPr>
            <a:xfrm>
              <a:off x="9191002" y="2075321"/>
              <a:ext cx="7743" cy="12358"/>
            </a:xfrm>
            <a:custGeom>
              <a:avLst/>
              <a:gdLst/>
              <a:ahLst/>
              <a:cxnLst/>
              <a:rect l="l" t="t" r="r" b="b"/>
              <a:pathLst>
                <a:path w="7743" h="12358" extrusionOk="0">
                  <a:moveTo>
                    <a:pt x="4572" y="0"/>
                  </a:moveTo>
                  <a:cubicBezTo>
                    <a:pt x="10192" y="3810"/>
                    <a:pt x="7144" y="7620"/>
                    <a:pt x="4572" y="11430"/>
                  </a:cubicBezTo>
                  <a:cubicBezTo>
                    <a:pt x="3048" y="12668"/>
                    <a:pt x="1524" y="12668"/>
                    <a:pt x="0" y="11430"/>
                  </a:cubicBezTo>
                  <a:cubicBezTo>
                    <a:pt x="0" y="10763"/>
                    <a:pt x="95" y="10001"/>
                    <a:pt x="286" y="9335"/>
                  </a:cubicBezTo>
                  <a:cubicBezTo>
                    <a:pt x="1715" y="6286"/>
                    <a:pt x="3143" y="3143"/>
                    <a:pt x="4572" y="0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" name="Google Shape;834;p3"/>
            <p:cNvSpPr/>
            <p:nvPr/>
          </p:nvSpPr>
          <p:spPr>
            <a:xfrm>
              <a:off x="9172048" y="2100466"/>
              <a:ext cx="45261" cy="43433"/>
            </a:xfrm>
            <a:custGeom>
              <a:avLst/>
              <a:gdLst/>
              <a:ahLst/>
              <a:cxnLst/>
              <a:rect l="l" t="t" r="r" b="b"/>
              <a:pathLst>
                <a:path w="45261" h="43433" extrusionOk="0">
                  <a:moveTo>
                    <a:pt x="28004" y="0"/>
                  </a:moveTo>
                  <a:cubicBezTo>
                    <a:pt x="32385" y="2000"/>
                    <a:pt x="35814" y="9430"/>
                    <a:pt x="41719" y="2286"/>
                  </a:cubicBezTo>
                  <a:cubicBezTo>
                    <a:pt x="42672" y="1619"/>
                    <a:pt x="43625" y="1619"/>
                    <a:pt x="44577" y="2381"/>
                  </a:cubicBezTo>
                  <a:cubicBezTo>
                    <a:pt x="45053" y="3334"/>
                    <a:pt x="45339" y="4382"/>
                    <a:pt x="45244" y="5525"/>
                  </a:cubicBezTo>
                  <a:cubicBezTo>
                    <a:pt x="44291" y="9049"/>
                    <a:pt x="41529" y="10668"/>
                    <a:pt x="38481" y="11811"/>
                  </a:cubicBezTo>
                  <a:cubicBezTo>
                    <a:pt x="30194" y="13430"/>
                    <a:pt x="38100" y="16383"/>
                    <a:pt x="38005" y="18669"/>
                  </a:cubicBezTo>
                  <a:cubicBezTo>
                    <a:pt x="38481" y="20764"/>
                    <a:pt x="40195" y="21717"/>
                    <a:pt x="41815" y="22955"/>
                  </a:cubicBezTo>
                  <a:cubicBezTo>
                    <a:pt x="42577" y="24479"/>
                    <a:pt x="43339" y="26003"/>
                    <a:pt x="44101" y="27432"/>
                  </a:cubicBezTo>
                  <a:cubicBezTo>
                    <a:pt x="45053" y="31718"/>
                    <a:pt x="41148" y="31909"/>
                    <a:pt x="39053" y="33623"/>
                  </a:cubicBezTo>
                  <a:cubicBezTo>
                    <a:pt x="36386" y="34481"/>
                    <a:pt x="33909" y="35528"/>
                    <a:pt x="33147" y="38672"/>
                  </a:cubicBezTo>
                  <a:cubicBezTo>
                    <a:pt x="32671" y="40481"/>
                    <a:pt x="31813" y="42101"/>
                    <a:pt x="30385" y="43434"/>
                  </a:cubicBezTo>
                  <a:lnTo>
                    <a:pt x="29337" y="43434"/>
                  </a:lnTo>
                  <a:cubicBezTo>
                    <a:pt x="29337" y="43434"/>
                    <a:pt x="28289" y="43434"/>
                    <a:pt x="28289" y="43434"/>
                  </a:cubicBezTo>
                  <a:cubicBezTo>
                    <a:pt x="27432" y="41910"/>
                    <a:pt x="26670" y="40386"/>
                    <a:pt x="25813" y="38862"/>
                  </a:cubicBezTo>
                  <a:cubicBezTo>
                    <a:pt x="23431" y="37433"/>
                    <a:pt x="22288" y="34004"/>
                    <a:pt x="18860" y="34100"/>
                  </a:cubicBezTo>
                  <a:cubicBezTo>
                    <a:pt x="17050" y="33052"/>
                    <a:pt x="15430" y="31909"/>
                    <a:pt x="16192" y="29432"/>
                  </a:cubicBezTo>
                  <a:cubicBezTo>
                    <a:pt x="16192" y="28480"/>
                    <a:pt x="19431" y="26956"/>
                    <a:pt x="15621" y="26765"/>
                  </a:cubicBezTo>
                  <a:cubicBezTo>
                    <a:pt x="12382" y="26670"/>
                    <a:pt x="10287" y="28956"/>
                    <a:pt x="7906" y="30575"/>
                  </a:cubicBezTo>
                  <a:cubicBezTo>
                    <a:pt x="6858" y="30861"/>
                    <a:pt x="5905" y="30861"/>
                    <a:pt x="4858" y="30480"/>
                  </a:cubicBezTo>
                  <a:cubicBezTo>
                    <a:pt x="1143" y="27242"/>
                    <a:pt x="667" y="22670"/>
                    <a:pt x="0" y="18193"/>
                  </a:cubicBezTo>
                  <a:cubicBezTo>
                    <a:pt x="2381" y="14192"/>
                    <a:pt x="6191" y="15431"/>
                    <a:pt x="9620" y="15431"/>
                  </a:cubicBezTo>
                  <a:cubicBezTo>
                    <a:pt x="14859" y="15240"/>
                    <a:pt x="18860" y="13335"/>
                    <a:pt x="20193" y="7715"/>
                  </a:cubicBezTo>
                  <a:cubicBezTo>
                    <a:pt x="20098" y="6763"/>
                    <a:pt x="20288" y="5810"/>
                    <a:pt x="20669" y="4858"/>
                  </a:cubicBezTo>
                  <a:cubicBezTo>
                    <a:pt x="22574" y="2191"/>
                    <a:pt x="24860" y="476"/>
                    <a:pt x="28004" y="0"/>
                  </a:cubicBezTo>
                  <a:close/>
                </a:path>
              </a:pathLst>
            </a:custGeom>
            <a:solidFill>
              <a:srgbClr val="FB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" name="Google Shape;835;p3"/>
            <p:cNvSpPr/>
            <p:nvPr/>
          </p:nvSpPr>
          <p:spPr>
            <a:xfrm>
              <a:off x="9206679" y="2166665"/>
              <a:ext cx="13974" cy="29760"/>
            </a:xfrm>
            <a:custGeom>
              <a:avLst/>
              <a:gdLst/>
              <a:ahLst/>
              <a:cxnLst/>
              <a:rect l="l" t="t" r="r" b="b"/>
              <a:pathLst>
                <a:path w="13974" h="29760" extrusionOk="0">
                  <a:moveTo>
                    <a:pt x="9374" y="16002"/>
                  </a:moveTo>
                  <a:cubicBezTo>
                    <a:pt x="10803" y="18383"/>
                    <a:pt x="14327" y="19336"/>
                    <a:pt x="13946" y="22860"/>
                  </a:cubicBezTo>
                  <a:cubicBezTo>
                    <a:pt x="12136" y="24955"/>
                    <a:pt x="15184" y="30290"/>
                    <a:pt x="9374" y="29718"/>
                  </a:cubicBezTo>
                  <a:cubicBezTo>
                    <a:pt x="5088" y="20193"/>
                    <a:pt x="-1294" y="11335"/>
                    <a:pt x="230" y="0"/>
                  </a:cubicBezTo>
                  <a:cubicBezTo>
                    <a:pt x="7945" y="2762"/>
                    <a:pt x="3754" y="12192"/>
                    <a:pt x="9374" y="16002"/>
                  </a:cubicBezTo>
                  <a:close/>
                </a:path>
              </a:pathLst>
            </a:custGeom>
            <a:solidFill>
              <a:srgbClr val="FCCA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836;p3"/>
            <p:cNvSpPr/>
            <p:nvPr/>
          </p:nvSpPr>
          <p:spPr>
            <a:xfrm>
              <a:off x="9216053" y="2189525"/>
              <a:ext cx="11429" cy="11430"/>
            </a:xfrm>
            <a:custGeom>
              <a:avLst/>
              <a:gdLst/>
              <a:ahLst/>
              <a:cxnLst/>
              <a:rect l="l" t="t" r="r" b="b"/>
              <a:pathLst>
                <a:path w="11429" h="11430" extrusionOk="0">
                  <a:moveTo>
                    <a:pt x="0" y="6858"/>
                  </a:moveTo>
                  <a:cubicBezTo>
                    <a:pt x="1524" y="4572"/>
                    <a:pt x="3048" y="2286"/>
                    <a:pt x="4572" y="0"/>
                  </a:cubicBezTo>
                  <a:cubicBezTo>
                    <a:pt x="6858" y="2286"/>
                    <a:pt x="9144" y="4572"/>
                    <a:pt x="11430" y="6858"/>
                  </a:cubicBezTo>
                  <a:cubicBezTo>
                    <a:pt x="11430" y="8382"/>
                    <a:pt x="11430" y="9906"/>
                    <a:pt x="11430" y="11430"/>
                  </a:cubicBezTo>
                  <a:cubicBezTo>
                    <a:pt x="8382" y="6858"/>
                    <a:pt x="5334" y="9144"/>
                    <a:pt x="2286" y="11430"/>
                  </a:cubicBezTo>
                  <a:cubicBezTo>
                    <a:pt x="476" y="10382"/>
                    <a:pt x="95" y="8763"/>
                    <a:pt x="0" y="6858"/>
                  </a:cubicBezTo>
                  <a:close/>
                </a:path>
              </a:pathLst>
            </a:custGeom>
            <a:solidFill>
              <a:srgbClr val="FCCD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" name="Google Shape;837;p3"/>
            <p:cNvSpPr/>
            <p:nvPr/>
          </p:nvSpPr>
          <p:spPr>
            <a:xfrm>
              <a:off x="9271965" y="2063986"/>
              <a:ext cx="24136" cy="18127"/>
            </a:xfrm>
            <a:custGeom>
              <a:avLst/>
              <a:gdLst/>
              <a:ahLst/>
              <a:cxnLst/>
              <a:rect l="l" t="t" r="r" b="b"/>
              <a:pathLst>
                <a:path w="24136" h="18127" extrusionOk="0">
                  <a:moveTo>
                    <a:pt x="23908" y="0"/>
                  </a:moveTo>
                  <a:cubicBezTo>
                    <a:pt x="23336" y="4572"/>
                    <a:pt x="25813" y="9620"/>
                    <a:pt x="21717" y="13621"/>
                  </a:cubicBezTo>
                  <a:cubicBezTo>
                    <a:pt x="14573" y="19812"/>
                    <a:pt x="7620" y="19717"/>
                    <a:pt x="953" y="12764"/>
                  </a:cubicBezTo>
                  <a:cubicBezTo>
                    <a:pt x="286" y="11716"/>
                    <a:pt x="0" y="10573"/>
                    <a:pt x="0" y="9430"/>
                  </a:cubicBezTo>
                  <a:cubicBezTo>
                    <a:pt x="1048" y="4477"/>
                    <a:pt x="3810" y="1238"/>
                    <a:pt x="8954" y="190"/>
                  </a:cubicBezTo>
                  <a:cubicBezTo>
                    <a:pt x="14002" y="762"/>
                    <a:pt x="18955" y="95"/>
                    <a:pt x="23908" y="0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" name="Google Shape;838;p3"/>
            <p:cNvSpPr/>
            <p:nvPr/>
          </p:nvSpPr>
          <p:spPr>
            <a:xfrm>
              <a:off x="9265243" y="2084951"/>
              <a:ext cx="24315" cy="25115"/>
            </a:xfrm>
            <a:custGeom>
              <a:avLst/>
              <a:gdLst/>
              <a:ahLst/>
              <a:cxnLst/>
              <a:rect l="l" t="t" r="r" b="b"/>
              <a:pathLst>
                <a:path w="24315" h="25115" extrusionOk="0">
                  <a:moveTo>
                    <a:pt x="23581" y="10943"/>
                  </a:moveTo>
                  <a:cubicBezTo>
                    <a:pt x="21295" y="13610"/>
                    <a:pt x="13675" y="15134"/>
                    <a:pt x="21581" y="20087"/>
                  </a:cubicBezTo>
                  <a:cubicBezTo>
                    <a:pt x="20057" y="27040"/>
                    <a:pt x="14532" y="24659"/>
                    <a:pt x="10055" y="24945"/>
                  </a:cubicBezTo>
                  <a:cubicBezTo>
                    <a:pt x="7007" y="24088"/>
                    <a:pt x="3674" y="23802"/>
                    <a:pt x="721" y="22564"/>
                  </a:cubicBezTo>
                  <a:cubicBezTo>
                    <a:pt x="-803" y="19611"/>
                    <a:pt x="149" y="17039"/>
                    <a:pt x="3007" y="16372"/>
                  </a:cubicBezTo>
                  <a:cubicBezTo>
                    <a:pt x="10722" y="14658"/>
                    <a:pt x="10341" y="9324"/>
                    <a:pt x="9484" y="3514"/>
                  </a:cubicBezTo>
                  <a:cubicBezTo>
                    <a:pt x="9389" y="2466"/>
                    <a:pt x="9865" y="1609"/>
                    <a:pt x="10627" y="847"/>
                  </a:cubicBezTo>
                  <a:cubicBezTo>
                    <a:pt x="14532" y="-1058"/>
                    <a:pt x="18437" y="847"/>
                    <a:pt x="22343" y="847"/>
                  </a:cubicBezTo>
                  <a:cubicBezTo>
                    <a:pt x="23771" y="1513"/>
                    <a:pt x="25010" y="2180"/>
                    <a:pt x="23867" y="4085"/>
                  </a:cubicBezTo>
                  <a:cubicBezTo>
                    <a:pt x="23867" y="6371"/>
                    <a:pt x="23771" y="8657"/>
                    <a:pt x="23581" y="10943"/>
                  </a:cubicBezTo>
                  <a:close/>
                </a:path>
              </a:pathLst>
            </a:custGeom>
            <a:solidFill>
              <a:srgbClr val="F5B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" name="Google Shape;839;p3"/>
            <p:cNvSpPr/>
            <p:nvPr/>
          </p:nvSpPr>
          <p:spPr>
            <a:xfrm>
              <a:off x="9263011" y="2074062"/>
              <a:ext cx="30765" cy="15623"/>
            </a:xfrm>
            <a:custGeom>
              <a:avLst/>
              <a:gdLst/>
              <a:ahLst/>
              <a:cxnLst/>
              <a:rect l="l" t="t" r="r" b="b"/>
              <a:pathLst>
                <a:path w="30765" h="15623" extrusionOk="0">
                  <a:moveTo>
                    <a:pt x="10192" y="1259"/>
                  </a:moveTo>
                  <a:cubicBezTo>
                    <a:pt x="16669" y="5640"/>
                    <a:pt x="23432" y="6879"/>
                    <a:pt x="30766" y="3545"/>
                  </a:cubicBezTo>
                  <a:cubicBezTo>
                    <a:pt x="30004" y="5069"/>
                    <a:pt x="29242" y="6593"/>
                    <a:pt x="28384" y="8117"/>
                  </a:cubicBezTo>
                  <a:cubicBezTo>
                    <a:pt x="27337" y="9260"/>
                    <a:pt x="26098" y="10022"/>
                    <a:pt x="24479" y="10308"/>
                  </a:cubicBezTo>
                  <a:cubicBezTo>
                    <a:pt x="20574" y="11736"/>
                    <a:pt x="15811" y="8974"/>
                    <a:pt x="12383" y="12689"/>
                  </a:cubicBezTo>
                  <a:lnTo>
                    <a:pt x="12383" y="12689"/>
                  </a:lnTo>
                  <a:cubicBezTo>
                    <a:pt x="3429" y="19737"/>
                    <a:pt x="1905" y="12689"/>
                    <a:pt x="0" y="6212"/>
                  </a:cubicBezTo>
                  <a:cubicBezTo>
                    <a:pt x="0" y="4307"/>
                    <a:pt x="857" y="2878"/>
                    <a:pt x="2286" y="1735"/>
                  </a:cubicBezTo>
                  <a:cubicBezTo>
                    <a:pt x="4858" y="211"/>
                    <a:pt x="7334" y="-1027"/>
                    <a:pt x="10192" y="1259"/>
                  </a:cubicBezTo>
                  <a:close/>
                </a:path>
              </a:pathLst>
            </a:custGeom>
            <a:solidFill>
              <a:srgbClr val="FCB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840;p3"/>
            <p:cNvSpPr/>
            <p:nvPr/>
          </p:nvSpPr>
          <p:spPr>
            <a:xfrm>
              <a:off x="9281727" y="2060869"/>
              <a:ext cx="14145" cy="6621"/>
            </a:xfrm>
            <a:custGeom>
              <a:avLst/>
              <a:gdLst/>
              <a:ahLst/>
              <a:cxnLst/>
              <a:rect l="l" t="t" r="r" b="b"/>
              <a:pathLst>
                <a:path w="14145" h="6621" extrusionOk="0">
                  <a:moveTo>
                    <a:pt x="14146" y="3117"/>
                  </a:moveTo>
                  <a:cubicBezTo>
                    <a:pt x="10145" y="7213"/>
                    <a:pt x="5573" y="7403"/>
                    <a:pt x="525" y="5308"/>
                  </a:cubicBezTo>
                  <a:cubicBezTo>
                    <a:pt x="-809" y="2927"/>
                    <a:pt x="620" y="1593"/>
                    <a:pt x="2335" y="260"/>
                  </a:cubicBezTo>
                  <a:cubicBezTo>
                    <a:pt x="3382" y="-217"/>
                    <a:pt x="4240" y="-26"/>
                    <a:pt x="5097" y="736"/>
                  </a:cubicBezTo>
                  <a:cubicBezTo>
                    <a:pt x="7383" y="736"/>
                    <a:pt x="9669" y="736"/>
                    <a:pt x="11955" y="736"/>
                  </a:cubicBezTo>
                  <a:cubicBezTo>
                    <a:pt x="12717" y="1593"/>
                    <a:pt x="13479" y="2355"/>
                    <a:pt x="14146" y="3117"/>
                  </a:cubicBezTo>
                  <a:close/>
                </a:path>
              </a:pathLst>
            </a:custGeom>
            <a:solidFill>
              <a:srgbClr val="F6B8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1" name="Google Shape;841;p3"/>
            <p:cNvSpPr/>
            <p:nvPr/>
          </p:nvSpPr>
          <p:spPr>
            <a:xfrm>
              <a:off x="9284262" y="2082178"/>
              <a:ext cx="7166" cy="6858"/>
            </a:xfrm>
            <a:custGeom>
              <a:avLst/>
              <a:gdLst/>
              <a:ahLst/>
              <a:cxnLst/>
              <a:rect l="l" t="t" r="r" b="b"/>
              <a:pathLst>
                <a:path w="7166" h="6858" extrusionOk="0">
                  <a:moveTo>
                    <a:pt x="2562" y="0"/>
                  </a:moveTo>
                  <a:cubicBezTo>
                    <a:pt x="4086" y="0"/>
                    <a:pt x="5610" y="0"/>
                    <a:pt x="7134" y="0"/>
                  </a:cubicBezTo>
                  <a:cubicBezTo>
                    <a:pt x="7134" y="2572"/>
                    <a:pt x="7610" y="5144"/>
                    <a:pt x="4943" y="6858"/>
                  </a:cubicBezTo>
                  <a:cubicBezTo>
                    <a:pt x="4181" y="6096"/>
                    <a:pt x="3419" y="5334"/>
                    <a:pt x="2562" y="4572"/>
                  </a:cubicBezTo>
                  <a:cubicBezTo>
                    <a:pt x="1609" y="5048"/>
                    <a:pt x="466" y="5144"/>
                    <a:pt x="85" y="4001"/>
                  </a:cubicBezTo>
                  <a:cubicBezTo>
                    <a:pt x="-391" y="2000"/>
                    <a:pt x="1228" y="1048"/>
                    <a:pt x="2562" y="0"/>
                  </a:cubicBezTo>
                  <a:close/>
                </a:path>
              </a:pathLst>
            </a:custGeom>
            <a:solidFill>
              <a:srgbClr val="F9BF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2" name="Google Shape;842;p3"/>
            <p:cNvSpPr/>
            <p:nvPr/>
          </p:nvSpPr>
          <p:spPr>
            <a:xfrm>
              <a:off x="9256072" y="2064007"/>
              <a:ext cx="18147" cy="13599"/>
            </a:xfrm>
            <a:custGeom>
              <a:avLst/>
              <a:gdLst/>
              <a:ahLst/>
              <a:cxnLst/>
              <a:rect l="l" t="t" r="r" b="b"/>
              <a:pathLst>
                <a:path w="18147" h="13599" extrusionOk="0">
                  <a:moveTo>
                    <a:pt x="17131" y="11313"/>
                  </a:moveTo>
                  <a:cubicBezTo>
                    <a:pt x="14845" y="12075"/>
                    <a:pt x="12559" y="12837"/>
                    <a:pt x="10273" y="13599"/>
                  </a:cubicBezTo>
                  <a:cubicBezTo>
                    <a:pt x="7511" y="12266"/>
                    <a:pt x="4177" y="12075"/>
                    <a:pt x="1701" y="9980"/>
                  </a:cubicBezTo>
                  <a:cubicBezTo>
                    <a:pt x="82" y="8265"/>
                    <a:pt x="-871" y="6551"/>
                    <a:pt x="1129" y="4455"/>
                  </a:cubicBezTo>
                  <a:cubicBezTo>
                    <a:pt x="4939" y="-974"/>
                    <a:pt x="9607" y="-1069"/>
                    <a:pt x="14845" y="2169"/>
                  </a:cubicBezTo>
                  <a:cubicBezTo>
                    <a:pt x="17893" y="3693"/>
                    <a:pt x="19227" y="5789"/>
                    <a:pt x="17131" y="9027"/>
                  </a:cubicBezTo>
                  <a:cubicBezTo>
                    <a:pt x="17131" y="9789"/>
                    <a:pt x="17131" y="10551"/>
                    <a:pt x="17131" y="11313"/>
                  </a:cubicBezTo>
                  <a:close/>
                </a:path>
              </a:pathLst>
            </a:custGeom>
            <a:solidFill>
              <a:srgbClr val="FDCA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3" name="Google Shape;843;p3"/>
            <p:cNvSpPr/>
            <p:nvPr/>
          </p:nvSpPr>
          <p:spPr>
            <a:xfrm>
              <a:off x="9245161" y="2067459"/>
              <a:ext cx="15918" cy="14689"/>
            </a:xfrm>
            <a:custGeom>
              <a:avLst/>
              <a:gdLst/>
              <a:ahLst/>
              <a:cxnLst/>
              <a:rect l="l" t="t" r="r" b="b"/>
              <a:pathLst>
                <a:path w="15918" h="14689" extrusionOk="0">
                  <a:moveTo>
                    <a:pt x="12040" y="1098"/>
                  </a:moveTo>
                  <a:cubicBezTo>
                    <a:pt x="12136" y="3003"/>
                    <a:pt x="12517" y="4718"/>
                    <a:pt x="14326" y="5670"/>
                  </a:cubicBezTo>
                  <a:cubicBezTo>
                    <a:pt x="16136" y="7766"/>
                    <a:pt x="16422" y="10052"/>
                    <a:pt x="15088" y="12528"/>
                  </a:cubicBezTo>
                  <a:cubicBezTo>
                    <a:pt x="12612" y="15005"/>
                    <a:pt x="9659" y="15005"/>
                    <a:pt x="6516" y="14243"/>
                  </a:cubicBezTo>
                  <a:cubicBezTo>
                    <a:pt x="3658" y="13195"/>
                    <a:pt x="1468" y="11385"/>
                    <a:pt x="134" y="8528"/>
                  </a:cubicBezTo>
                  <a:cubicBezTo>
                    <a:pt x="-818" y="4242"/>
                    <a:pt x="3563" y="5099"/>
                    <a:pt x="5182" y="3289"/>
                  </a:cubicBezTo>
                  <a:cubicBezTo>
                    <a:pt x="6516" y="-330"/>
                    <a:pt x="8897" y="-807"/>
                    <a:pt x="12040" y="1098"/>
                  </a:cubicBezTo>
                  <a:close/>
                </a:path>
              </a:pathLst>
            </a:custGeom>
            <a:solidFill>
              <a:srgbClr val="F8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4" name="Google Shape;844;p3"/>
            <p:cNvSpPr/>
            <p:nvPr/>
          </p:nvSpPr>
          <p:spPr>
            <a:xfrm>
              <a:off x="9270917" y="2059318"/>
              <a:ext cx="13716" cy="13716"/>
            </a:xfrm>
            <a:custGeom>
              <a:avLst/>
              <a:gdLst/>
              <a:ahLst/>
              <a:cxnLst/>
              <a:rect l="l" t="t" r="r" b="b"/>
              <a:pathLst>
                <a:path w="13716" h="13716" extrusionOk="0">
                  <a:moveTo>
                    <a:pt x="2286" y="13716"/>
                  </a:moveTo>
                  <a:cubicBezTo>
                    <a:pt x="1524" y="11430"/>
                    <a:pt x="762" y="9144"/>
                    <a:pt x="0" y="6858"/>
                  </a:cubicBezTo>
                  <a:cubicBezTo>
                    <a:pt x="95" y="2381"/>
                    <a:pt x="3905" y="1715"/>
                    <a:pt x="6858" y="0"/>
                  </a:cubicBezTo>
                  <a:cubicBezTo>
                    <a:pt x="8477" y="2667"/>
                    <a:pt x="11906" y="95"/>
                    <a:pt x="13716" y="2286"/>
                  </a:cubicBezTo>
                  <a:cubicBezTo>
                    <a:pt x="12954" y="3810"/>
                    <a:pt x="12192" y="5334"/>
                    <a:pt x="11430" y="6858"/>
                  </a:cubicBezTo>
                  <a:cubicBezTo>
                    <a:pt x="6286" y="6477"/>
                    <a:pt x="5334" y="11525"/>
                    <a:pt x="2286" y="13716"/>
                  </a:cubicBezTo>
                  <a:close/>
                </a:path>
              </a:pathLst>
            </a:custGeom>
            <a:solidFill>
              <a:srgbClr val="F8BF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5" name="Google Shape;845;p3"/>
            <p:cNvSpPr/>
            <p:nvPr/>
          </p:nvSpPr>
          <p:spPr>
            <a:xfrm>
              <a:off x="9237676" y="2063986"/>
              <a:ext cx="9037" cy="10288"/>
            </a:xfrm>
            <a:custGeom>
              <a:avLst/>
              <a:gdLst/>
              <a:ahLst/>
              <a:cxnLst/>
              <a:rect l="l" t="t" r="r" b="b"/>
              <a:pathLst>
                <a:path w="9037" h="10288" extrusionOk="0">
                  <a:moveTo>
                    <a:pt x="3523" y="0"/>
                  </a:moveTo>
                  <a:cubicBezTo>
                    <a:pt x="4285" y="0"/>
                    <a:pt x="4952" y="0"/>
                    <a:pt x="5714" y="95"/>
                  </a:cubicBezTo>
                  <a:cubicBezTo>
                    <a:pt x="7333" y="2000"/>
                    <a:pt x="10667" y="3334"/>
                    <a:pt x="8095" y="6763"/>
                  </a:cubicBezTo>
                  <a:cubicBezTo>
                    <a:pt x="6476" y="9906"/>
                    <a:pt x="4285" y="11335"/>
                    <a:pt x="951" y="9430"/>
                  </a:cubicBezTo>
                  <a:cubicBezTo>
                    <a:pt x="-1716" y="5334"/>
                    <a:pt x="1904" y="2953"/>
                    <a:pt x="3523" y="0"/>
                  </a:cubicBezTo>
                  <a:close/>
                </a:path>
              </a:pathLst>
            </a:custGeom>
            <a:solidFill>
              <a:srgbClr val="FCCC0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6" name="Google Shape;846;p3"/>
            <p:cNvSpPr/>
            <p:nvPr/>
          </p:nvSpPr>
          <p:spPr>
            <a:xfrm>
              <a:off x="9238007" y="2070748"/>
              <a:ext cx="12335" cy="7825"/>
            </a:xfrm>
            <a:custGeom>
              <a:avLst/>
              <a:gdLst/>
              <a:ahLst/>
              <a:cxnLst/>
              <a:rect l="l" t="t" r="r" b="b"/>
              <a:pathLst>
                <a:path w="12335" h="7825" extrusionOk="0">
                  <a:moveTo>
                    <a:pt x="906" y="2286"/>
                  </a:moveTo>
                  <a:cubicBezTo>
                    <a:pt x="3192" y="1524"/>
                    <a:pt x="5478" y="762"/>
                    <a:pt x="7764" y="0"/>
                  </a:cubicBezTo>
                  <a:cubicBezTo>
                    <a:pt x="9288" y="0"/>
                    <a:pt x="10812" y="0"/>
                    <a:pt x="12336" y="0"/>
                  </a:cubicBezTo>
                  <a:cubicBezTo>
                    <a:pt x="10812" y="1524"/>
                    <a:pt x="9288" y="3048"/>
                    <a:pt x="7764" y="4572"/>
                  </a:cubicBezTo>
                  <a:cubicBezTo>
                    <a:pt x="6430" y="7334"/>
                    <a:pt x="4335" y="8763"/>
                    <a:pt x="1382" y="7144"/>
                  </a:cubicBezTo>
                  <a:cubicBezTo>
                    <a:pt x="-523" y="6096"/>
                    <a:pt x="-237" y="4096"/>
                    <a:pt x="906" y="2286"/>
                  </a:cubicBezTo>
                  <a:close/>
                </a:path>
              </a:pathLst>
            </a:custGeom>
            <a:solidFill>
              <a:srgbClr val="F2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7" name="Google Shape;847;p3"/>
            <p:cNvSpPr/>
            <p:nvPr/>
          </p:nvSpPr>
          <p:spPr>
            <a:xfrm>
              <a:off x="9277680" y="2059382"/>
              <a:ext cx="9143" cy="3224"/>
            </a:xfrm>
            <a:custGeom>
              <a:avLst/>
              <a:gdLst/>
              <a:ahLst/>
              <a:cxnLst/>
              <a:rect l="l" t="t" r="r" b="b"/>
              <a:pathLst>
                <a:path w="9143" h="3224" extrusionOk="0">
                  <a:moveTo>
                    <a:pt x="6858" y="2318"/>
                  </a:moveTo>
                  <a:cubicBezTo>
                    <a:pt x="4572" y="1461"/>
                    <a:pt x="571" y="6128"/>
                    <a:pt x="0" y="32"/>
                  </a:cubicBezTo>
                  <a:cubicBezTo>
                    <a:pt x="3143" y="318"/>
                    <a:pt x="6763" y="-1016"/>
                    <a:pt x="9144" y="2318"/>
                  </a:cubicBezTo>
                  <a:cubicBezTo>
                    <a:pt x="8382" y="2223"/>
                    <a:pt x="7620" y="2318"/>
                    <a:pt x="6858" y="2318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8" name="Google Shape;848;p3"/>
            <p:cNvSpPr/>
            <p:nvPr/>
          </p:nvSpPr>
          <p:spPr>
            <a:xfrm>
              <a:off x="9122422" y="2105079"/>
              <a:ext cx="59531" cy="31733"/>
            </a:xfrm>
            <a:custGeom>
              <a:avLst/>
              <a:gdLst/>
              <a:ahLst/>
              <a:cxnLst/>
              <a:rect l="l" t="t" r="r" b="b"/>
              <a:pathLst>
                <a:path w="59531" h="31733" extrusionOk="0">
                  <a:moveTo>
                    <a:pt x="54864" y="25106"/>
                  </a:moveTo>
                  <a:cubicBezTo>
                    <a:pt x="55626" y="25106"/>
                    <a:pt x="56388" y="25106"/>
                    <a:pt x="57150" y="25106"/>
                  </a:cubicBezTo>
                  <a:cubicBezTo>
                    <a:pt x="58484" y="25392"/>
                    <a:pt x="59246" y="26154"/>
                    <a:pt x="59531" y="27392"/>
                  </a:cubicBezTo>
                  <a:cubicBezTo>
                    <a:pt x="58674" y="33393"/>
                    <a:pt x="54102" y="31392"/>
                    <a:pt x="50578" y="31488"/>
                  </a:cubicBezTo>
                  <a:cubicBezTo>
                    <a:pt x="44196" y="27582"/>
                    <a:pt x="37243" y="29964"/>
                    <a:pt x="30575" y="29678"/>
                  </a:cubicBezTo>
                  <a:cubicBezTo>
                    <a:pt x="24003" y="29583"/>
                    <a:pt x="17621" y="29297"/>
                    <a:pt x="11430" y="27392"/>
                  </a:cubicBezTo>
                  <a:cubicBezTo>
                    <a:pt x="6477" y="25773"/>
                    <a:pt x="2096" y="23487"/>
                    <a:pt x="0" y="18248"/>
                  </a:cubicBezTo>
                  <a:lnTo>
                    <a:pt x="0" y="18248"/>
                  </a:lnTo>
                  <a:cubicBezTo>
                    <a:pt x="4382" y="15867"/>
                    <a:pt x="7525" y="12057"/>
                    <a:pt x="11430" y="9199"/>
                  </a:cubicBezTo>
                  <a:cubicBezTo>
                    <a:pt x="18479" y="6627"/>
                    <a:pt x="23432" y="-707"/>
                    <a:pt x="32004" y="55"/>
                  </a:cubicBezTo>
                  <a:cubicBezTo>
                    <a:pt x="32766" y="722"/>
                    <a:pt x="33147" y="1579"/>
                    <a:pt x="33242" y="2627"/>
                  </a:cubicBezTo>
                  <a:cubicBezTo>
                    <a:pt x="32957" y="4818"/>
                    <a:pt x="31814" y="6437"/>
                    <a:pt x="30004" y="7580"/>
                  </a:cubicBezTo>
                  <a:cubicBezTo>
                    <a:pt x="27718" y="8532"/>
                    <a:pt x="25813" y="9866"/>
                    <a:pt x="24575" y="12057"/>
                  </a:cubicBezTo>
                  <a:cubicBezTo>
                    <a:pt x="23336" y="13390"/>
                    <a:pt x="22193" y="14724"/>
                    <a:pt x="23622" y="16629"/>
                  </a:cubicBezTo>
                  <a:cubicBezTo>
                    <a:pt x="27718" y="20248"/>
                    <a:pt x="30194" y="14057"/>
                    <a:pt x="33814" y="14819"/>
                  </a:cubicBezTo>
                  <a:cubicBezTo>
                    <a:pt x="35243" y="14724"/>
                    <a:pt x="36957" y="15295"/>
                    <a:pt x="38195" y="14628"/>
                  </a:cubicBezTo>
                  <a:cubicBezTo>
                    <a:pt x="44101" y="11866"/>
                    <a:pt x="48578" y="11390"/>
                    <a:pt x="49530" y="19867"/>
                  </a:cubicBezTo>
                  <a:cubicBezTo>
                    <a:pt x="49816" y="22153"/>
                    <a:pt x="52197" y="24153"/>
                    <a:pt x="54864" y="25106"/>
                  </a:cubicBezTo>
                  <a:close/>
                </a:path>
              </a:pathLst>
            </a:custGeom>
            <a:solidFill>
              <a:srgbClr val="FBC3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" name="Google Shape;849;p3"/>
            <p:cNvSpPr/>
            <p:nvPr/>
          </p:nvSpPr>
          <p:spPr>
            <a:xfrm>
              <a:off x="9122300" y="2123326"/>
              <a:ext cx="11552" cy="9144"/>
            </a:xfrm>
            <a:custGeom>
              <a:avLst/>
              <a:gdLst/>
              <a:ahLst/>
              <a:cxnLst/>
              <a:rect l="l" t="t" r="r" b="b"/>
              <a:pathLst>
                <a:path w="11552" h="9144" extrusionOk="0">
                  <a:moveTo>
                    <a:pt x="123" y="0"/>
                  </a:moveTo>
                  <a:cubicBezTo>
                    <a:pt x="3933" y="3048"/>
                    <a:pt x="7743" y="6096"/>
                    <a:pt x="11553" y="9144"/>
                  </a:cubicBezTo>
                  <a:cubicBezTo>
                    <a:pt x="599" y="8572"/>
                    <a:pt x="-449" y="7620"/>
                    <a:pt x="123" y="0"/>
                  </a:cubicBezTo>
                  <a:close/>
                </a:path>
              </a:pathLst>
            </a:custGeom>
            <a:solidFill>
              <a:srgbClr val="FBCB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" name="Google Shape;850;p3"/>
            <p:cNvSpPr/>
            <p:nvPr/>
          </p:nvSpPr>
          <p:spPr>
            <a:xfrm>
              <a:off x="9122422" y="2114182"/>
              <a:ext cx="11429" cy="9144"/>
            </a:xfrm>
            <a:custGeom>
              <a:avLst/>
              <a:gdLst/>
              <a:ahLst/>
              <a:cxnLst/>
              <a:rect l="l" t="t" r="r" b="b"/>
              <a:pathLst>
                <a:path w="11429" h="9144" extrusionOk="0">
                  <a:moveTo>
                    <a:pt x="11430" y="0"/>
                  </a:moveTo>
                  <a:cubicBezTo>
                    <a:pt x="9430" y="5239"/>
                    <a:pt x="5906" y="8763"/>
                    <a:pt x="0" y="9144"/>
                  </a:cubicBezTo>
                  <a:cubicBezTo>
                    <a:pt x="2381" y="6096"/>
                    <a:pt x="4763" y="3143"/>
                    <a:pt x="7049" y="191"/>
                  </a:cubicBezTo>
                  <a:cubicBezTo>
                    <a:pt x="8573" y="95"/>
                    <a:pt x="10001" y="95"/>
                    <a:pt x="11430" y="0"/>
                  </a:cubicBezTo>
                  <a:close/>
                </a:path>
              </a:pathLst>
            </a:custGeom>
            <a:solidFill>
              <a:srgbClr val="FBCB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" name="Google Shape;851;p3"/>
            <p:cNvSpPr/>
            <p:nvPr/>
          </p:nvSpPr>
          <p:spPr>
            <a:xfrm>
              <a:off x="9171696" y="2086750"/>
              <a:ext cx="31722" cy="20573"/>
            </a:xfrm>
            <a:custGeom>
              <a:avLst/>
              <a:gdLst/>
              <a:ahLst/>
              <a:cxnLst/>
              <a:rect l="l" t="t" r="r" b="b"/>
              <a:pathLst>
                <a:path w="31722" h="20573" extrusionOk="0">
                  <a:moveTo>
                    <a:pt x="28355" y="13716"/>
                  </a:moveTo>
                  <a:cubicBezTo>
                    <a:pt x="26069" y="16002"/>
                    <a:pt x="23783" y="18288"/>
                    <a:pt x="21497" y="20574"/>
                  </a:cubicBezTo>
                  <a:cubicBezTo>
                    <a:pt x="16734" y="17526"/>
                    <a:pt x="11400" y="18098"/>
                    <a:pt x="6257" y="18574"/>
                  </a:cubicBezTo>
                  <a:cubicBezTo>
                    <a:pt x="-220" y="19241"/>
                    <a:pt x="-1077" y="16574"/>
                    <a:pt x="1018" y="11430"/>
                  </a:cubicBezTo>
                  <a:cubicBezTo>
                    <a:pt x="1780" y="9906"/>
                    <a:pt x="2542" y="8382"/>
                    <a:pt x="3304" y="6858"/>
                  </a:cubicBezTo>
                  <a:cubicBezTo>
                    <a:pt x="8638" y="4572"/>
                    <a:pt x="13972" y="2286"/>
                    <a:pt x="19306" y="0"/>
                  </a:cubicBezTo>
                  <a:cubicBezTo>
                    <a:pt x="20830" y="0"/>
                    <a:pt x="22354" y="0"/>
                    <a:pt x="23783" y="0"/>
                  </a:cubicBezTo>
                  <a:cubicBezTo>
                    <a:pt x="30355" y="2953"/>
                    <a:pt x="35308" y="6382"/>
                    <a:pt x="28355" y="13716"/>
                  </a:cubicBezTo>
                  <a:close/>
                </a:path>
              </a:pathLst>
            </a:custGeom>
            <a:solidFill>
              <a:srgbClr val="FCCB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" name="Google Shape;852;p3"/>
            <p:cNvSpPr/>
            <p:nvPr/>
          </p:nvSpPr>
          <p:spPr>
            <a:xfrm>
              <a:off x="9165190" y="2098181"/>
              <a:ext cx="28004" cy="20574"/>
            </a:xfrm>
            <a:custGeom>
              <a:avLst/>
              <a:gdLst/>
              <a:ahLst/>
              <a:cxnLst/>
              <a:rect l="l" t="t" r="r" b="b"/>
              <a:pathLst>
                <a:path w="28004" h="20574" extrusionOk="0">
                  <a:moveTo>
                    <a:pt x="7525" y="0"/>
                  </a:moveTo>
                  <a:cubicBezTo>
                    <a:pt x="6572" y="9811"/>
                    <a:pt x="15526" y="-95"/>
                    <a:pt x="17050" y="4858"/>
                  </a:cubicBezTo>
                  <a:cubicBezTo>
                    <a:pt x="22574" y="1524"/>
                    <a:pt x="25051" y="5906"/>
                    <a:pt x="28004" y="9144"/>
                  </a:cubicBezTo>
                  <a:lnTo>
                    <a:pt x="28004" y="9144"/>
                  </a:lnTo>
                  <a:cubicBezTo>
                    <a:pt x="28099" y="16859"/>
                    <a:pt x="20860" y="17240"/>
                    <a:pt x="16574" y="20574"/>
                  </a:cubicBezTo>
                  <a:cubicBezTo>
                    <a:pt x="13526" y="20479"/>
                    <a:pt x="10478" y="18383"/>
                    <a:pt x="7430" y="20574"/>
                  </a:cubicBezTo>
                  <a:cubicBezTo>
                    <a:pt x="5715" y="18955"/>
                    <a:pt x="3239" y="18002"/>
                    <a:pt x="2096" y="15621"/>
                  </a:cubicBezTo>
                  <a:cubicBezTo>
                    <a:pt x="1810" y="12192"/>
                    <a:pt x="857" y="8858"/>
                    <a:pt x="0" y="5524"/>
                  </a:cubicBezTo>
                  <a:cubicBezTo>
                    <a:pt x="190" y="3715"/>
                    <a:pt x="1905" y="3334"/>
                    <a:pt x="2953" y="2286"/>
                  </a:cubicBezTo>
                  <a:cubicBezTo>
                    <a:pt x="4477" y="1524"/>
                    <a:pt x="6001" y="762"/>
                    <a:pt x="7525" y="0"/>
                  </a:cubicBezTo>
                  <a:close/>
                </a:path>
              </a:pathLst>
            </a:custGeom>
            <a:solidFill>
              <a:srgbClr val="FCC5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" name="Google Shape;853;p3"/>
            <p:cNvSpPr/>
            <p:nvPr/>
          </p:nvSpPr>
          <p:spPr>
            <a:xfrm>
              <a:off x="9154426" y="2099550"/>
              <a:ext cx="13716" cy="10568"/>
            </a:xfrm>
            <a:custGeom>
              <a:avLst/>
              <a:gdLst/>
              <a:ahLst/>
              <a:cxnLst/>
              <a:rect l="l" t="t" r="r" b="b"/>
              <a:pathLst>
                <a:path w="13716" h="10568" extrusionOk="0">
                  <a:moveTo>
                    <a:pt x="13716" y="917"/>
                  </a:moveTo>
                  <a:cubicBezTo>
                    <a:pt x="12954" y="1679"/>
                    <a:pt x="12192" y="2441"/>
                    <a:pt x="11430" y="3203"/>
                  </a:cubicBezTo>
                  <a:cubicBezTo>
                    <a:pt x="8572" y="7203"/>
                    <a:pt x="7144" y="14633"/>
                    <a:pt x="0" y="7775"/>
                  </a:cubicBezTo>
                  <a:cubicBezTo>
                    <a:pt x="0" y="7013"/>
                    <a:pt x="0" y="6251"/>
                    <a:pt x="0" y="5489"/>
                  </a:cubicBezTo>
                  <a:cubicBezTo>
                    <a:pt x="2381" y="-2608"/>
                    <a:pt x="8477" y="536"/>
                    <a:pt x="13716" y="917"/>
                  </a:cubicBezTo>
                  <a:close/>
                </a:path>
              </a:pathLst>
            </a:custGeom>
            <a:solidFill>
              <a:srgbClr val="FDD1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" name="Google Shape;854;p3"/>
            <p:cNvSpPr/>
            <p:nvPr/>
          </p:nvSpPr>
          <p:spPr>
            <a:xfrm>
              <a:off x="9254915" y="2129388"/>
              <a:ext cx="22764" cy="12131"/>
            </a:xfrm>
            <a:custGeom>
              <a:avLst/>
              <a:gdLst/>
              <a:ahLst/>
              <a:cxnLst/>
              <a:rect l="l" t="t" r="r" b="b"/>
              <a:pathLst>
                <a:path w="22764" h="12131" extrusionOk="0">
                  <a:moveTo>
                    <a:pt x="0" y="7655"/>
                  </a:moveTo>
                  <a:cubicBezTo>
                    <a:pt x="3429" y="-346"/>
                    <a:pt x="8763" y="-2156"/>
                    <a:pt x="14002" y="2607"/>
                  </a:cubicBezTo>
                  <a:cubicBezTo>
                    <a:pt x="16478" y="4893"/>
                    <a:pt x="21717" y="2607"/>
                    <a:pt x="22765" y="7560"/>
                  </a:cubicBezTo>
                  <a:cubicBezTo>
                    <a:pt x="20860" y="7560"/>
                    <a:pt x="19145" y="8036"/>
                    <a:pt x="18193" y="9846"/>
                  </a:cubicBezTo>
                  <a:cubicBezTo>
                    <a:pt x="16669" y="10608"/>
                    <a:pt x="15145" y="11370"/>
                    <a:pt x="13621" y="12132"/>
                  </a:cubicBezTo>
                  <a:cubicBezTo>
                    <a:pt x="10763" y="8131"/>
                    <a:pt x="8477" y="2892"/>
                    <a:pt x="2191" y="7560"/>
                  </a:cubicBezTo>
                  <a:cubicBezTo>
                    <a:pt x="1524" y="8703"/>
                    <a:pt x="762" y="8703"/>
                    <a:pt x="0" y="7655"/>
                  </a:cubicBezTo>
                  <a:close/>
                </a:path>
              </a:pathLst>
            </a:custGeom>
            <a:solidFill>
              <a:srgbClr val="FDC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" name="Google Shape;855;p3"/>
            <p:cNvSpPr/>
            <p:nvPr/>
          </p:nvSpPr>
          <p:spPr>
            <a:xfrm>
              <a:off x="9266303" y="2103471"/>
              <a:ext cx="25619" cy="15283"/>
            </a:xfrm>
            <a:custGeom>
              <a:avLst/>
              <a:gdLst/>
              <a:ahLst/>
              <a:cxnLst/>
              <a:rect l="l" t="t" r="r" b="b"/>
              <a:pathLst>
                <a:path w="25619" h="15283" extrusionOk="0">
                  <a:moveTo>
                    <a:pt x="6900" y="3853"/>
                  </a:moveTo>
                  <a:cubicBezTo>
                    <a:pt x="11472" y="3091"/>
                    <a:pt x="16615" y="5758"/>
                    <a:pt x="20616" y="1567"/>
                  </a:cubicBezTo>
                  <a:cubicBezTo>
                    <a:pt x="24235" y="-1862"/>
                    <a:pt x="24712" y="996"/>
                    <a:pt x="25188" y="3853"/>
                  </a:cubicBezTo>
                  <a:cubicBezTo>
                    <a:pt x="26617" y="6520"/>
                    <a:pt x="24140" y="7187"/>
                    <a:pt x="22902" y="8425"/>
                  </a:cubicBezTo>
                  <a:cubicBezTo>
                    <a:pt x="22807" y="11378"/>
                    <a:pt x="21283" y="12902"/>
                    <a:pt x="18330" y="12997"/>
                  </a:cubicBezTo>
                  <a:cubicBezTo>
                    <a:pt x="14520" y="16045"/>
                    <a:pt x="10710" y="16045"/>
                    <a:pt x="6900" y="12997"/>
                  </a:cubicBezTo>
                  <a:cubicBezTo>
                    <a:pt x="4614" y="11473"/>
                    <a:pt x="2328" y="9949"/>
                    <a:pt x="42" y="8425"/>
                  </a:cubicBezTo>
                  <a:cubicBezTo>
                    <a:pt x="-530" y="2615"/>
                    <a:pt x="4900" y="5853"/>
                    <a:pt x="6900" y="3853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" name="Google Shape;856;p3"/>
            <p:cNvSpPr/>
            <p:nvPr/>
          </p:nvSpPr>
          <p:spPr>
            <a:xfrm>
              <a:off x="9289110" y="2107324"/>
              <a:ext cx="11334" cy="4645"/>
            </a:xfrm>
            <a:custGeom>
              <a:avLst/>
              <a:gdLst/>
              <a:ahLst/>
              <a:cxnLst/>
              <a:rect l="l" t="t" r="r" b="b"/>
              <a:pathLst>
                <a:path w="11334" h="4645" extrusionOk="0">
                  <a:moveTo>
                    <a:pt x="0" y="4572"/>
                  </a:moveTo>
                  <a:cubicBezTo>
                    <a:pt x="762" y="3048"/>
                    <a:pt x="1524" y="1524"/>
                    <a:pt x="2286" y="0"/>
                  </a:cubicBezTo>
                  <a:cubicBezTo>
                    <a:pt x="5334" y="0"/>
                    <a:pt x="8382" y="0"/>
                    <a:pt x="11335" y="0"/>
                  </a:cubicBezTo>
                  <a:cubicBezTo>
                    <a:pt x="10573" y="762"/>
                    <a:pt x="9811" y="1524"/>
                    <a:pt x="9049" y="2286"/>
                  </a:cubicBezTo>
                  <a:cubicBezTo>
                    <a:pt x="6286" y="3810"/>
                    <a:pt x="3334" y="4953"/>
                    <a:pt x="0" y="4572"/>
                  </a:cubicBezTo>
                  <a:close/>
                </a:path>
              </a:pathLst>
            </a:custGeom>
            <a:solidFill>
              <a:srgbClr val="F9B6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" name="Google Shape;857;p3"/>
            <p:cNvSpPr/>
            <p:nvPr/>
          </p:nvSpPr>
          <p:spPr>
            <a:xfrm>
              <a:off x="9179477" y="2124917"/>
              <a:ext cx="11334" cy="9765"/>
            </a:xfrm>
            <a:custGeom>
              <a:avLst/>
              <a:gdLst/>
              <a:ahLst/>
              <a:cxnLst/>
              <a:rect l="l" t="t" r="r" b="b"/>
              <a:pathLst>
                <a:path w="11334" h="9765" extrusionOk="0">
                  <a:moveTo>
                    <a:pt x="2381" y="7554"/>
                  </a:moveTo>
                  <a:cubicBezTo>
                    <a:pt x="1619" y="6792"/>
                    <a:pt x="857" y="6030"/>
                    <a:pt x="0" y="5268"/>
                  </a:cubicBezTo>
                  <a:cubicBezTo>
                    <a:pt x="1334" y="410"/>
                    <a:pt x="4477" y="-1019"/>
                    <a:pt x="9144" y="696"/>
                  </a:cubicBezTo>
                  <a:cubicBezTo>
                    <a:pt x="10287" y="2220"/>
                    <a:pt x="8096" y="3744"/>
                    <a:pt x="9144" y="5268"/>
                  </a:cubicBezTo>
                  <a:cubicBezTo>
                    <a:pt x="9906" y="6696"/>
                    <a:pt x="10668" y="8125"/>
                    <a:pt x="11335" y="9649"/>
                  </a:cubicBezTo>
                  <a:cubicBezTo>
                    <a:pt x="8096" y="10125"/>
                    <a:pt x="5239" y="9078"/>
                    <a:pt x="2381" y="7554"/>
                  </a:cubicBezTo>
                  <a:close/>
                </a:path>
              </a:pathLst>
            </a:custGeom>
            <a:solidFill>
              <a:srgbClr val="F8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" name="Google Shape;858;p3"/>
            <p:cNvSpPr/>
            <p:nvPr/>
          </p:nvSpPr>
          <p:spPr>
            <a:xfrm>
              <a:off x="9211470" y="2054836"/>
              <a:ext cx="16108" cy="7856"/>
            </a:xfrm>
            <a:custGeom>
              <a:avLst/>
              <a:gdLst/>
              <a:ahLst/>
              <a:cxnLst/>
              <a:rect l="l" t="t" r="r" b="b"/>
              <a:pathLst>
                <a:path w="16108" h="7856" extrusionOk="0">
                  <a:moveTo>
                    <a:pt x="12" y="4578"/>
                  </a:moveTo>
                  <a:cubicBezTo>
                    <a:pt x="2964" y="958"/>
                    <a:pt x="7060" y="-89"/>
                    <a:pt x="11537" y="6"/>
                  </a:cubicBezTo>
                  <a:cubicBezTo>
                    <a:pt x="13442" y="101"/>
                    <a:pt x="15061" y="482"/>
                    <a:pt x="16109" y="2292"/>
                  </a:cubicBezTo>
                  <a:cubicBezTo>
                    <a:pt x="15252" y="4387"/>
                    <a:pt x="14013" y="5816"/>
                    <a:pt x="11537" y="4578"/>
                  </a:cubicBezTo>
                  <a:cubicBezTo>
                    <a:pt x="9251" y="5340"/>
                    <a:pt x="6965" y="6102"/>
                    <a:pt x="4679" y="6864"/>
                  </a:cubicBezTo>
                  <a:cubicBezTo>
                    <a:pt x="2012" y="8293"/>
                    <a:pt x="-179" y="8674"/>
                    <a:pt x="12" y="4578"/>
                  </a:cubicBezTo>
                  <a:close/>
                </a:path>
              </a:pathLst>
            </a:custGeom>
            <a:solidFill>
              <a:srgbClr val="FCC9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" name="Google Shape;859;p3"/>
            <p:cNvSpPr/>
            <p:nvPr/>
          </p:nvSpPr>
          <p:spPr>
            <a:xfrm>
              <a:off x="9221767" y="2057128"/>
              <a:ext cx="8002" cy="7446"/>
            </a:xfrm>
            <a:custGeom>
              <a:avLst/>
              <a:gdLst/>
              <a:ahLst/>
              <a:cxnLst/>
              <a:rect l="l" t="t" r="r" b="b"/>
              <a:pathLst>
                <a:path w="8002" h="7446" extrusionOk="0">
                  <a:moveTo>
                    <a:pt x="1144" y="2286"/>
                  </a:moveTo>
                  <a:cubicBezTo>
                    <a:pt x="2668" y="1524"/>
                    <a:pt x="4192" y="762"/>
                    <a:pt x="5716" y="0"/>
                  </a:cubicBezTo>
                  <a:cubicBezTo>
                    <a:pt x="6478" y="0"/>
                    <a:pt x="7240" y="0"/>
                    <a:pt x="8002" y="0"/>
                  </a:cubicBezTo>
                  <a:cubicBezTo>
                    <a:pt x="8002" y="1524"/>
                    <a:pt x="8002" y="3048"/>
                    <a:pt x="8002" y="4572"/>
                  </a:cubicBezTo>
                  <a:cubicBezTo>
                    <a:pt x="6288" y="6953"/>
                    <a:pt x="4192" y="8287"/>
                    <a:pt x="1144" y="6858"/>
                  </a:cubicBezTo>
                  <a:cubicBezTo>
                    <a:pt x="-1332" y="5334"/>
                    <a:pt x="954" y="3810"/>
                    <a:pt x="1144" y="2286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" name="Google Shape;860;p3"/>
            <p:cNvSpPr/>
            <p:nvPr/>
          </p:nvSpPr>
          <p:spPr>
            <a:xfrm>
              <a:off x="9229360" y="2063890"/>
              <a:ext cx="22283" cy="31945"/>
            </a:xfrm>
            <a:custGeom>
              <a:avLst/>
              <a:gdLst/>
              <a:ahLst/>
              <a:cxnLst/>
              <a:rect l="l" t="t" r="r" b="b"/>
              <a:pathLst>
                <a:path w="22283" h="31945" extrusionOk="0">
                  <a:moveTo>
                    <a:pt x="9553" y="9144"/>
                  </a:moveTo>
                  <a:cubicBezTo>
                    <a:pt x="10125" y="15145"/>
                    <a:pt x="13458" y="12668"/>
                    <a:pt x="16411" y="11430"/>
                  </a:cubicBezTo>
                  <a:cubicBezTo>
                    <a:pt x="18602" y="12287"/>
                    <a:pt x="20126" y="13811"/>
                    <a:pt x="20983" y="16002"/>
                  </a:cubicBezTo>
                  <a:cubicBezTo>
                    <a:pt x="20888" y="16478"/>
                    <a:pt x="20888" y="16955"/>
                    <a:pt x="20793" y="17336"/>
                  </a:cubicBezTo>
                  <a:cubicBezTo>
                    <a:pt x="19173" y="21050"/>
                    <a:pt x="23936" y="24289"/>
                    <a:pt x="21650" y="28099"/>
                  </a:cubicBezTo>
                  <a:cubicBezTo>
                    <a:pt x="20031" y="30385"/>
                    <a:pt x="17745" y="31528"/>
                    <a:pt x="14982" y="31909"/>
                  </a:cubicBezTo>
                  <a:cubicBezTo>
                    <a:pt x="10791" y="32004"/>
                    <a:pt x="6505" y="32099"/>
                    <a:pt x="2695" y="29623"/>
                  </a:cubicBezTo>
                  <a:cubicBezTo>
                    <a:pt x="2409" y="24003"/>
                    <a:pt x="8601" y="26289"/>
                    <a:pt x="10696" y="23146"/>
                  </a:cubicBezTo>
                  <a:cubicBezTo>
                    <a:pt x="7934" y="20669"/>
                    <a:pt x="3933" y="24670"/>
                    <a:pt x="1266" y="20479"/>
                  </a:cubicBezTo>
                  <a:cubicBezTo>
                    <a:pt x="3933" y="17526"/>
                    <a:pt x="8791" y="13525"/>
                    <a:pt x="314" y="11335"/>
                  </a:cubicBezTo>
                  <a:cubicBezTo>
                    <a:pt x="-829" y="7715"/>
                    <a:pt x="1362" y="5334"/>
                    <a:pt x="3457" y="2953"/>
                  </a:cubicBezTo>
                  <a:cubicBezTo>
                    <a:pt x="3933" y="2667"/>
                    <a:pt x="4410" y="2477"/>
                    <a:pt x="4886" y="2191"/>
                  </a:cubicBezTo>
                  <a:cubicBezTo>
                    <a:pt x="7172" y="1429"/>
                    <a:pt x="9458" y="762"/>
                    <a:pt x="11744" y="0"/>
                  </a:cubicBezTo>
                  <a:cubicBezTo>
                    <a:pt x="11077" y="3143"/>
                    <a:pt x="10315" y="6191"/>
                    <a:pt x="9553" y="9144"/>
                  </a:cubicBezTo>
                  <a:close/>
                </a:path>
              </a:pathLst>
            </a:custGeom>
            <a:solidFill>
              <a:srgbClr val="FBC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" name="Google Shape;861;p3"/>
            <p:cNvSpPr/>
            <p:nvPr/>
          </p:nvSpPr>
          <p:spPr>
            <a:xfrm>
              <a:off x="9212240" y="2061700"/>
              <a:ext cx="22101" cy="17990"/>
            </a:xfrm>
            <a:custGeom>
              <a:avLst/>
              <a:gdLst/>
              <a:ahLst/>
              <a:cxnLst/>
              <a:rect l="l" t="t" r="r" b="b"/>
              <a:pathLst>
                <a:path w="22101" h="17990" extrusionOk="0">
                  <a:moveTo>
                    <a:pt x="10671" y="2286"/>
                  </a:moveTo>
                  <a:cubicBezTo>
                    <a:pt x="12957" y="1524"/>
                    <a:pt x="15243" y="762"/>
                    <a:pt x="17529" y="0"/>
                  </a:cubicBezTo>
                  <a:cubicBezTo>
                    <a:pt x="20482" y="95"/>
                    <a:pt x="22006" y="1619"/>
                    <a:pt x="22101" y="4572"/>
                  </a:cubicBezTo>
                  <a:cubicBezTo>
                    <a:pt x="22101" y="4572"/>
                    <a:pt x="22101" y="4572"/>
                    <a:pt x="22101" y="4572"/>
                  </a:cubicBezTo>
                  <a:cubicBezTo>
                    <a:pt x="20292" y="6858"/>
                    <a:pt x="18672" y="9525"/>
                    <a:pt x="15243" y="6858"/>
                  </a:cubicBezTo>
                  <a:cubicBezTo>
                    <a:pt x="10576" y="7715"/>
                    <a:pt x="12767" y="12668"/>
                    <a:pt x="10481" y="14859"/>
                  </a:cubicBezTo>
                  <a:cubicBezTo>
                    <a:pt x="8576" y="16764"/>
                    <a:pt x="6671" y="18574"/>
                    <a:pt x="3623" y="17812"/>
                  </a:cubicBezTo>
                  <a:cubicBezTo>
                    <a:pt x="1718" y="17240"/>
                    <a:pt x="194" y="16097"/>
                    <a:pt x="3" y="14002"/>
                  </a:cubicBezTo>
                  <a:cubicBezTo>
                    <a:pt x="-92" y="11240"/>
                    <a:pt x="1813" y="9811"/>
                    <a:pt x="4099" y="9335"/>
                  </a:cubicBezTo>
                  <a:cubicBezTo>
                    <a:pt x="8195" y="8572"/>
                    <a:pt x="9147" y="5144"/>
                    <a:pt x="10671" y="2286"/>
                  </a:cubicBezTo>
                  <a:close/>
                </a:path>
              </a:pathLst>
            </a:custGeom>
            <a:solidFill>
              <a:srgbClr val="FDCD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" name="Google Shape;862;p3"/>
            <p:cNvSpPr/>
            <p:nvPr/>
          </p:nvSpPr>
          <p:spPr>
            <a:xfrm>
              <a:off x="9272057" y="2116468"/>
              <a:ext cx="12607" cy="9144"/>
            </a:xfrm>
            <a:custGeom>
              <a:avLst/>
              <a:gdLst/>
              <a:ahLst/>
              <a:cxnLst/>
              <a:rect l="l" t="t" r="r" b="b"/>
              <a:pathLst>
                <a:path w="12607" h="9144" extrusionOk="0">
                  <a:moveTo>
                    <a:pt x="1146" y="0"/>
                  </a:moveTo>
                  <a:cubicBezTo>
                    <a:pt x="4956" y="0"/>
                    <a:pt x="8766" y="0"/>
                    <a:pt x="12576" y="0"/>
                  </a:cubicBezTo>
                  <a:cubicBezTo>
                    <a:pt x="12767" y="3905"/>
                    <a:pt x="12195" y="7430"/>
                    <a:pt x="8004" y="9144"/>
                  </a:cubicBezTo>
                  <a:cubicBezTo>
                    <a:pt x="8004" y="4286"/>
                    <a:pt x="-3616" y="8287"/>
                    <a:pt x="1146" y="0"/>
                  </a:cubicBezTo>
                  <a:close/>
                </a:path>
              </a:pathLst>
            </a:custGeom>
            <a:solidFill>
              <a:srgbClr val="F4B7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" name="Google Shape;863;p3"/>
            <p:cNvSpPr/>
            <p:nvPr/>
          </p:nvSpPr>
          <p:spPr>
            <a:xfrm>
              <a:off x="9243485" y="2086221"/>
              <a:ext cx="29622" cy="30590"/>
            </a:xfrm>
            <a:custGeom>
              <a:avLst/>
              <a:gdLst/>
              <a:ahLst/>
              <a:cxnLst/>
              <a:rect l="l" t="t" r="r" b="b"/>
              <a:pathLst>
                <a:path w="29622" h="30590" extrusionOk="0">
                  <a:moveTo>
                    <a:pt x="0" y="7387"/>
                  </a:moveTo>
                  <a:cubicBezTo>
                    <a:pt x="2286" y="6625"/>
                    <a:pt x="4572" y="5863"/>
                    <a:pt x="6858" y="5101"/>
                  </a:cubicBezTo>
                  <a:cubicBezTo>
                    <a:pt x="8668" y="3673"/>
                    <a:pt x="7525" y="-518"/>
                    <a:pt x="11525" y="53"/>
                  </a:cubicBezTo>
                  <a:cubicBezTo>
                    <a:pt x="14573" y="2339"/>
                    <a:pt x="15812" y="5768"/>
                    <a:pt x="16955" y="9102"/>
                  </a:cubicBezTo>
                  <a:cubicBezTo>
                    <a:pt x="17050" y="10054"/>
                    <a:pt x="16955" y="11102"/>
                    <a:pt x="16574" y="11959"/>
                  </a:cubicBezTo>
                  <a:cubicBezTo>
                    <a:pt x="16193" y="12531"/>
                    <a:pt x="14954" y="12436"/>
                    <a:pt x="14764" y="13007"/>
                  </a:cubicBezTo>
                  <a:cubicBezTo>
                    <a:pt x="14573" y="13483"/>
                    <a:pt x="15431" y="13769"/>
                    <a:pt x="16193" y="13483"/>
                  </a:cubicBezTo>
                  <a:cubicBezTo>
                    <a:pt x="17431" y="13960"/>
                    <a:pt x="18288" y="14722"/>
                    <a:pt x="19145" y="15674"/>
                  </a:cubicBezTo>
                  <a:cubicBezTo>
                    <a:pt x="20479" y="17389"/>
                    <a:pt x="21050" y="19579"/>
                    <a:pt x="22765" y="21008"/>
                  </a:cubicBezTo>
                  <a:cubicBezTo>
                    <a:pt x="25051" y="19579"/>
                    <a:pt x="27337" y="19579"/>
                    <a:pt x="29623" y="21008"/>
                  </a:cubicBezTo>
                  <a:cubicBezTo>
                    <a:pt x="27337" y="22532"/>
                    <a:pt x="25051" y="24056"/>
                    <a:pt x="22765" y="25580"/>
                  </a:cubicBezTo>
                  <a:cubicBezTo>
                    <a:pt x="18860" y="26723"/>
                    <a:pt x="16574" y="32152"/>
                    <a:pt x="11335" y="30152"/>
                  </a:cubicBezTo>
                  <a:cubicBezTo>
                    <a:pt x="9239" y="26723"/>
                    <a:pt x="6191" y="28438"/>
                    <a:pt x="3429" y="28819"/>
                  </a:cubicBezTo>
                  <a:cubicBezTo>
                    <a:pt x="2477" y="28628"/>
                    <a:pt x="1619" y="28057"/>
                    <a:pt x="1048" y="27199"/>
                  </a:cubicBezTo>
                  <a:cubicBezTo>
                    <a:pt x="191" y="20627"/>
                    <a:pt x="2000" y="13960"/>
                    <a:pt x="0" y="7387"/>
                  </a:cubicBezTo>
                  <a:close/>
                </a:path>
              </a:pathLst>
            </a:custGeom>
            <a:solidFill>
              <a:srgbClr val="F6B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" name="Google Shape;864;p3"/>
            <p:cNvSpPr/>
            <p:nvPr/>
          </p:nvSpPr>
          <p:spPr>
            <a:xfrm>
              <a:off x="9221223" y="2115992"/>
              <a:ext cx="24547" cy="18192"/>
            </a:xfrm>
            <a:custGeom>
              <a:avLst/>
              <a:gdLst/>
              <a:ahLst/>
              <a:cxnLst/>
              <a:rect l="l" t="t" r="r" b="b"/>
              <a:pathLst>
                <a:path w="24547" h="18192" extrusionOk="0">
                  <a:moveTo>
                    <a:pt x="24548" y="2762"/>
                  </a:moveTo>
                  <a:cubicBezTo>
                    <a:pt x="24548" y="3524"/>
                    <a:pt x="24548" y="4286"/>
                    <a:pt x="24548" y="5048"/>
                  </a:cubicBezTo>
                  <a:cubicBezTo>
                    <a:pt x="21976" y="9525"/>
                    <a:pt x="16166" y="10192"/>
                    <a:pt x="13594" y="14573"/>
                  </a:cubicBezTo>
                  <a:cubicBezTo>
                    <a:pt x="12642" y="15049"/>
                    <a:pt x="11689" y="14859"/>
                    <a:pt x="10927" y="14192"/>
                  </a:cubicBezTo>
                  <a:cubicBezTo>
                    <a:pt x="7308" y="13525"/>
                    <a:pt x="4736" y="15430"/>
                    <a:pt x="2259" y="18193"/>
                  </a:cubicBezTo>
                  <a:cubicBezTo>
                    <a:pt x="-312" y="14478"/>
                    <a:pt x="-408" y="10954"/>
                    <a:pt x="1783" y="7334"/>
                  </a:cubicBezTo>
                  <a:cubicBezTo>
                    <a:pt x="-1551" y="1238"/>
                    <a:pt x="-598" y="0"/>
                    <a:pt x="7974" y="0"/>
                  </a:cubicBezTo>
                  <a:cubicBezTo>
                    <a:pt x="10165" y="3238"/>
                    <a:pt x="8832" y="5239"/>
                    <a:pt x="7974" y="5810"/>
                  </a:cubicBezTo>
                  <a:cubicBezTo>
                    <a:pt x="11118" y="2953"/>
                    <a:pt x="15975" y="-2096"/>
                    <a:pt x="23500" y="1619"/>
                  </a:cubicBezTo>
                  <a:cubicBezTo>
                    <a:pt x="23786" y="2000"/>
                    <a:pt x="24167" y="2381"/>
                    <a:pt x="24548" y="2762"/>
                  </a:cubicBezTo>
                  <a:close/>
                </a:path>
              </a:pathLst>
            </a:custGeom>
            <a:solidFill>
              <a:srgbClr val="FC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" name="Google Shape;865;p3"/>
            <p:cNvSpPr/>
            <p:nvPr/>
          </p:nvSpPr>
          <p:spPr>
            <a:xfrm>
              <a:off x="9229767" y="2132452"/>
              <a:ext cx="11587" cy="9493"/>
            </a:xfrm>
            <a:custGeom>
              <a:avLst/>
              <a:gdLst/>
              <a:ahLst/>
              <a:cxnLst/>
              <a:rect l="l" t="t" r="r" b="b"/>
              <a:pathLst>
                <a:path w="11587" h="9493" extrusionOk="0">
                  <a:moveTo>
                    <a:pt x="6860" y="19"/>
                  </a:moveTo>
                  <a:cubicBezTo>
                    <a:pt x="11622" y="686"/>
                    <a:pt x="12765" y="4115"/>
                    <a:pt x="10384" y="7258"/>
                  </a:cubicBezTo>
                  <a:cubicBezTo>
                    <a:pt x="5526" y="13735"/>
                    <a:pt x="3907" y="4019"/>
                    <a:pt x="2" y="4591"/>
                  </a:cubicBezTo>
                  <a:cubicBezTo>
                    <a:pt x="-93" y="-553"/>
                    <a:pt x="3621" y="19"/>
                    <a:pt x="6860" y="19"/>
                  </a:cubicBezTo>
                  <a:close/>
                </a:path>
              </a:pathLst>
            </a:custGeom>
            <a:solidFill>
              <a:srgbClr val="F5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" name="Google Shape;866;p3"/>
            <p:cNvSpPr/>
            <p:nvPr/>
          </p:nvSpPr>
          <p:spPr>
            <a:xfrm>
              <a:off x="9245291" y="2109819"/>
              <a:ext cx="11294" cy="8967"/>
            </a:xfrm>
            <a:custGeom>
              <a:avLst/>
              <a:gdLst/>
              <a:ahLst/>
              <a:cxnLst/>
              <a:rect l="l" t="t" r="r" b="b"/>
              <a:pathLst>
                <a:path w="11294" h="8967" extrusionOk="0">
                  <a:moveTo>
                    <a:pt x="2766" y="4363"/>
                  </a:moveTo>
                  <a:cubicBezTo>
                    <a:pt x="4195" y="1601"/>
                    <a:pt x="6195" y="-971"/>
                    <a:pt x="9433" y="363"/>
                  </a:cubicBezTo>
                  <a:cubicBezTo>
                    <a:pt x="13243" y="1887"/>
                    <a:pt x="10100" y="4458"/>
                    <a:pt x="9624" y="6649"/>
                  </a:cubicBezTo>
                  <a:cubicBezTo>
                    <a:pt x="7243" y="9983"/>
                    <a:pt x="3623" y="8649"/>
                    <a:pt x="480" y="8935"/>
                  </a:cubicBezTo>
                  <a:lnTo>
                    <a:pt x="480" y="8935"/>
                  </a:lnTo>
                  <a:cubicBezTo>
                    <a:pt x="-1044" y="6268"/>
                    <a:pt x="1432" y="5601"/>
                    <a:pt x="2766" y="4363"/>
                  </a:cubicBezTo>
                  <a:close/>
                </a:path>
              </a:pathLst>
            </a:custGeom>
            <a:solidFill>
              <a:srgbClr val="FC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7" name="Google Shape;867;p3"/>
            <p:cNvSpPr/>
            <p:nvPr/>
          </p:nvSpPr>
          <p:spPr>
            <a:xfrm>
              <a:off x="9234341" y="2121041"/>
              <a:ext cx="14455" cy="9858"/>
            </a:xfrm>
            <a:custGeom>
              <a:avLst/>
              <a:gdLst/>
              <a:ahLst/>
              <a:cxnLst/>
              <a:rect l="l" t="t" r="r" b="b"/>
              <a:pathLst>
                <a:path w="14455" h="9858" extrusionOk="0">
                  <a:moveTo>
                    <a:pt x="0" y="9144"/>
                  </a:moveTo>
                  <a:cubicBezTo>
                    <a:pt x="1048" y="2572"/>
                    <a:pt x="7525" y="2953"/>
                    <a:pt x="11430" y="0"/>
                  </a:cubicBezTo>
                  <a:cubicBezTo>
                    <a:pt x="14288" y="381"/>
                    <a:pt x="15907" y="1619"/>
                    <a:pt x="12668" y="3715"/>
                  </a:cubicBezTo>
                  <a:cubicBezTo>
                    <a:pt x="9430" y="5905"/>
                    <a:pt x="5715" y="7334"/>
                    <a:pt x="2286" y="9144"/>
                  </a:cubicBezTo>
                  <a:cubicBezTo>
                    <a:pt x="1524" y="10096"/>
                    <a:pt x="762" y="10096"/>
                    <a:pt x="0" y="9144"/>
                  </a:cubicBezTo>
                  <a:close/>
                </a:path>
              </a:pathLst>
            </a:custGeom>
            <a:solidFill>
              <a:srgbClr val="F5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" name="Google Shape;868;p3"/>
            <p:cNvSpPr/>
            <p:nvPr/>
          </p:nvSpPr>
          <p:spPr>
            <a:xfrm>
              <a:off x="9215291" y="2111221"/>
              <a:ext cx="14859" cy="12105"/>
            </a:xfrm>
            <a:custGeom>
              <a:avLst/>
              <a:gdLst/>
              <a:ahLst/>
              <a:cxnLst/>
              <a:rect l="l" t="t" r="r" b="b"/>
              <a:pathLst>
                <a:path w="14859" h="12105" extrusionOk="0">
                  <a:moveTo>
                    <a:pt x="14478" y="5248"/>
                  </a:moveTo>
                  <a:cubicBezTo>
                    <a:pt x="11240" y="6581"/>
                    <a:pt x="5144" y="4962"/>
                    <a:pt x="7620" y="12106"/>
                  </a:cubicBezTo>
                  <a:cubicBezTo>
                    <a:pt x="5715" y="12106"/>
                    <a:pt x="4001" y="11630"/>
                    <a:pt x="3048" y="9820"/>
                  </a:cubicBezTo>
                  <a:cubicBezTo>
                    <a:pt x="1619" y="9058"/>
                    <a:pt x="191" y="8391"/>
                    <a:pt x="0" y="6486"/>
                  </a:cubicBezTo>
                  <a:cubicBezTo>
                    <a:pt x="2477" y="295"/>
                    <a:pt x="6763" y="-1420"/>
                    <a:pt x="12859" y="1152"/>
                  </a:cubicBezTo>
                  <a:cubicBezTo>
                    <a:pt x="13716" y="1819"/>
                    <a:pt x="14383" y="2676"/>
                    <a:pt x="14859" y="3629"/>
                  </a:cubicBezTo>
                  <a:cubicBezTo>
                    <a:pt x="14764" y="4200"/>
                    <a:pt x="14573" y="4676"/>
                    <a:pt x="14478" y="5248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" name="Google Shape;869;p3"/>
            <p:cNvSpPr/>
            <p:nvPr/>
          </p:nvSpPr>
          <p:spPr>
            <a:xfrm>
              <a:off x="9208064" y="2127899"/>
              <a:ext cx="8839" cy="9143"/>
            </a:xfrm>
            <a:custGeom>
              <a:avLst/>
              <a:gdLst/>
              <a:ahLst/>
              <a:cxnLst/>
              <a:rect l="l" t="t" r="r" b="b"/>
              <a:pathLst>
                <a:path w="8839" h="9143" extrusionOk="0">
                  <a:moveTo>
                    <a:pt x="1131" y="4572"/>
                  </a:moveTo>
                  <a:cubicBezTo>
                    <a:pt x="3417" y="3048"/>
                    <a:pt x="5703" y="1524"/>
                    <a:pt x="7989" y="0"/>
                  </a:cubicBezTo>
                  <a:cubicBezTo>
                    <a:pt x="10846" y="6953"/>
                    <a:pt x="5989" y="8001"/>
                    <a:pt x="1131" y="9144"/>
                  </a:cubicBezTo>
                  <a:cubicBezTo>
                    <a:pt x="845" y="8858"/>
                    <a:pt x="559" y="8477"/>
                    <a:pt x="178" y="8191"/>
                  </a:cubicBezTo>
                  <a:cubicBezTo>
                    <a:pt x="-203" y="6763"/>
                    <a:pt x="-12" y="5524"/>
                    <a:pt x="1131" y="4572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" name="Google Shape;870;p3"/>
            <p:cNvSpPr/>
            <p:nvPr/>
          </p:nvSpPr>
          <p:spPr>
            <a:xfrm>
              <a:off x="9207592" y="2117590"/>
              <a:ext cx="10746" cy="7418"/>
            </a:xfrm>
            <a:custGeom>
              <a:avLst/>
              <a:gdLst/>
              <a:ahLst/>
              <a:cxnLst/>
              <a:rect l="l" t="t" r="r" b="b"/>
              <a:pathLst>
                <a:path w="10746" h="7418" extrusionOk="0">
                  <a:moveTo>
                    <a:pt x="8461" y="1164"/>
                  </a:moveTo>
                  <a:cubicBezTo>
                    <a:pt x="9223" y="1926"/>
                    <a:pt x="9985" y="2688"/>
                    <a:pt x="10747" y="3450"/>
                  </a:cubicBezTo>
                  <a:cubicBezTo>
                    <a:pt x="9223" y="4212"/>
                    <a:pt x="7699" y="4974"/>
                    <a:pt x="6175" y="5832"/>
                  </a:cubicBezTo>
                  <a:cubicBezTo>
                    <a:pt x="4270" y="6213"/>
                    <a:pt x="2555" y="8594"/>
                    <a:pt x="555" y="6689"/>
                  </a:cubicBezTo>
                  <a:cubicBezTo>
                    <a:pt x="-683" y="5546"/>
                    <a:pt x="365" y="4212"/>
                    <a:pt x="1603" y="3450"/>
                  </a:cubicBezTo>
                  <a:cubicBezTo>
                    <a:pt x="3222" y="498"/>
                    <a:pt x="5127" y="-1312"/>
                    <a:pt x="8461" y="1164"/>
                  </a:cubicBezTo>
                  <a:close/>
                </a:path>
              </a:pathLst>
            </a:custGeom>
            <a:solidFill>
              <a:srgbClr val="EDA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" name="Google Shape;871;p3"/>
            <p:cNvSpPr/>
            <p:nvPr/>
          </p:nvSpPr>
          <p:spPr>
            <a:xfrm>
              <a:off x="9202337" y="2135623"/>
              <a:ext cx="6858" cy="8181"/>
            </a:xfrm>
            <a:custGeom>
              <a:avLst/>
              <a:gdLst/>
              <a:ahLst/>
              <a:cxnLst/>
              <a:rect l="l" t="t" r="r" b="b"/>
              <a:pathLst>
                <a:path w="6858" h="8181" extrusionOk="0">
                  <a:moveTo>
                    <a:pt x="0" y="8182"/>
                  </a:moveTo>
                  <a:cubicBezTo>
                    <a:pt x="0" y="5896"/>
                    <a:pt x="0" y="3610"/>
                    <a:pt x="0" y="1324"/>
                  </a:cubicBezTo>
                  <a:cubicBezTo>
                    <a:pt x="2286" y="-295"/>
                    <a:pt x="4572" y="-581"/>
                    <a:pt x="6858" y="1324"/>
                  </a:cubicBezTo>
                  <a:lnTo>
                    <a:pt x="6858" y="1324"/>
                  </a:lnTo>
                  <a:cubicBezTo>
                    <a:pt x="6858" y="2086"/>
                    <a:pt x="6858" y="2848"/>
                    <a:pt x="6858" y="3610"/>
                  </a:cubicBezTo>
                  <a:cubicBezTo>
                    <a:pt x="5620" y="6658"/>
                    <a:pt x="3334" y="8182"/>
                    <a:pt x="0" y="8182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2" name="Google Shape;872;p3"/>
            <p:cNvSpPr/>
            <p:nvPr/>
          </p:nvSpPr>
          <p:spPr>
            <a:xfrm>
              <a:off x="9228116" y="2130185"/>
              <a:ext cx="8511" cy="6857"/>
            </a:xfrm>
            <a:custGeom>
              <a:avLst/>
              <a:gdLst/>
              <a:ahLst/>
              <a:cxnLst/>
              <a:rect l="l" t="t" r="r" b="b"/>
              <a:pathLst>
                <a:path w="8511" h="6857" extrusionOk="0">
                  <a:moveTo>
                    <a:pt x="6225" y="0"/>
                  </a:moveTo>
                  <a:cubicBezTo>
                    <a:pt x="6987" y="0"/>
                    <a:pt x="7749" y="0"/>
                    <a:pt x="8511" y="0"/>
                  </a:cubicBezTo>
                  <a:cubicBezTo>
                    <a:pt x="8511" y="762"/>
                    <a:pt x="8511" y="1524"/>
                    <a:pt x="8511" y="2286"/>
                  </a:cubicBezTo>
                  <a:cubicBezTo>
                    <a:pt x="6225" y="3810"/>
                    <a:pt x="3939" y="5334"/>
                    <a:pt x="1653" y="6858"/>
                  </a:cubicBezTo>
                  <a:cubicBezTo>
                    <a:pt x="-3014" y="2762"/>
                    <a:pt x="3653" y="2477"/>
                    <a:pt x="3939" y="0"/>
                  </a:cubicBezTo>
                  <a:cubicBezTo>
                    <a:pt x="4701" y="0"/>
                    <a:pt x="5463" y="0"/>
                    <a:pt x="6225" y="0"/>
                  </a:cubicBezTo>
                  <a:close/>
                </a:path>
              </a:pathLst>
            </a:custGeom>
            <a:solidFill>
              <a:srgbClr val="F0B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3" name="Google Shape;873;p3"/>
            <p:cNvSpPr/>
            <p:nvPr/>
          </p:nvSpPr>
          <p:spPr>
            <a:xfrm>
              <a:off x="9253268" y="2137042"/>
              <a:ext cx="3933" cy="5543"/>
            </a:xfrm>
            <a:custGeom>
              <a:avLst/>
              <a:gdLst/>
              <a:ahLst/>
              <a:cxnLst/>
              <a:rect l="l" t="t" r="r" b="b"/>
              <a:pathLst>
                <a:path w="3933" h="5543" extrusionOk="0">
                  <a:moveTo>
                    <a:pt x="1647" y="0"/>
                  </a:moveTo>
                  <a:cubicBezTo>
                    <a:pt x="2409" y="0"/>
                    <a:pt x="3171" y="0"/>
                    <a:pt x="3933" y="0"/>
                  </a:cubicBezTo>
                  <a:cubicBezTo>
                    <a:pt x="3267" y="2096"/>
                    <a:pt x="5172" y="6287"/>
                    <a:pt x="1171" y="5429"/>
                  </a:cubicBezTo>
                  <a:cubicBezTo>
                    <a:pt x="-1591" y="4763"/>
                    <a:pt x="1362" y="1810"/>
                    <a:pt x="1647" y="0"/>
                  </a:cubicBezTo>
                  <a:close/>
                </a:path>
              </a:pathLst>
            </a:custGeom>
            <a:solidFill>
              <a:srgbClr val="F4B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4" name="Google Shape;874;p3"/>
            <p:cNvSpPr/>
            <p:nvPr/>
          </p:nvSpPr>
          <p:spPr>
            <a:xfrm>
              <a:off x="9229769" y="2092693"/>
              <a:ext cx="17487" cy="22335"/>
            </a:xfrm>
            <a:custGeom>
              <a:avLst/>
              <a:gdLst/>
              <a:ahLst/>
              <a:cxnLst/>
              <a:rect l="l" t="t" r="r" b="b"/>
              <a:pathLst>
                <a:path w="17487" h="22335" extrusionOk="0">
                  <a:moveTo>
                    <a:pt x="13716" y="916"/>
                  </a:moveTo>
                  <a:cubicBezTo>
                    <a:pt x="20765" y="7107"/>
                    <a:pt x="15716" y="14536"/>
                    <a:pt x="16002" y="21490"/>
                  </a:cubicBezTo>
                  <a:cubicBezTo>
                    <a:pt x="14097" y="22823"/>
                    <a:pt x="12002" y="22252"/>
                    <a:pt x="9906" y="21966"/>
                  </a:cubicBezTo>
                  <a:cubicBezTo>
                    <a:pt x="5429" y="20537"/>
                    <a:pt x="572" y="19204"/>
                    <a:pt x="6001" y="13489"/>
                  </a:cubicBezTo>
                  <a:cubicBezTo>
                    <a:pt x="9144" y="10155"/>
                    <a:pt x="5715" y="9298"/>
                    <a:pt x="4286" y="7583"/>
                  </a:cubicBezTo>
                  <a:cubicBezTo>
                    <a:pt x="2667" y="6345"/>
                    <a:pt x="953" y="5202"/>
                    <a:pt x="0" y="3297"/>
                  </a:cubicBezTo>
                  <a:cubicBezTo>
                    <a:pt x="762" y="2535"/>
                    <a:pt x="1524" y="1773"/>
                    <a:pt x="2286" y="1011"/>
                  </a:cubicBezTo>
                  <a:cubicBezTo>
                    <a:pt x="6096" y="-1561"/>
                    <a:pt x="9906" y="1678"/>
                    <a:pt x="13716" y="916"/>
                  </a:cubicBezTo>
                  <a:close/>
                </a:path>
              </a:pathLst>
            </a:custGeom>
            <a:solidFill>
              <a:srgbClr val="FA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5" name="Google Shape;875;p3"/>
            <p:cNvSpPr/>
            <p:nvPr/>
          </p:nvSpPr>
          <p:spPr>
            <a:xfrm>
              <a:off x="9210797" y="2093001"/>
              <a:ext cx="14730" cy="9751"/>
            </a:xfrm>
            <a:custGeom>
              <a:avLst/>
              <a:gdLst/>
              <a:ahLst/>
              <a:cxnLst/>
              <a:rect l="l" t="t" r="r" b="b"/>
              <a:pathLst>
                <a:path w="14730" h="9751" extrusionOk="0">
                  <a:moveTo>
                    <a:pt x="5256" y="9751"/>
                  </a:moveTo>
                  <a:cubicBezTo>
                    <a:pt x="4494" y="9751"/>
                    <a:pt x="3732" y="9751"/>
                    <a:pt x="2970" y="9751"/>
                  </a:cubicBezTo>
                  <a:cubicBezTo>
                    <a:pt x="3732" y="7465"/>
                    <a:pt x="-4078" y="5179"/>
                    <a:pt x="2970" y="2893"/>
                  </a:cubicBezTo>
                  <a:cubicBezTo>
                    <a:pt x="4970" y="1179"/>
                    <a:pt x="6685" y="-1107"/>
                    <a:pt x="9828" y="607"/>
                  </a:cubicBezTo>
                  <a:cubicBezTo>
                    <a:pt x="11733" y="607"/>
                    <a:pt x="13448" y="1083"/>
                    <a:pt x="14400" y="2893"/>
                  </a:cubicBezTo>
                  <a:cubicBezTo>
                    <a:pt x="15257" y="4608"/>
                    <a:pt x="14305" y="5655"/>
                    <a:pt x="13162" y="6703"/>
                  </a:cubicBezTo>
                  <a:cubicBezTo>
                    <a:pt x="10781" y="8418"/>
                    <a:pt x="7637" y="7941"/>
                    <a:pt x="5256" y="9751"/>
                  </a:cubicBezTo>
                  <a:close/>
                </a:path>
              </a:pathLst>
            </a:custGeom>
            <a:solidFill>
              <a:srgbClr val="FDCC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876;p3"/>
            <p:cNvSpPr/>
            <p:nvPr/>
          </p:nvSpPr>
          <p:spPr>
            <a:xfrm>
              <a:off x="9208195" y="2059318"/>
              <a:ext cx="8522" cy="9907"/>
            </a:xfrm>
            <a:custGeom>
              <a:avLst/>
              <a:gdLst/>
              <a:ahLst/>
              <a:cxnLst/>
              <a:rect l="l" t="t" r="r" b="b"/>
              <a:pathLst>
                <a:path w="8522" h="9907" extrusionOk="0">
                  <a:moveTo>
                    <a:pt x="3286" y="95"/>
                  </a:moveTo>
                  <a:cubicBezTo>
                    <a:pt x="4239" y="1905"/>
                    <a:pt x="5953" y="2381"/>
                    <a:pt x="7858" y="2381"/>
                  </a:cubicBezTo>
                  <a:cubicBezTo>
                    <a:pt x="10430" y="8382"/>
                    <a:pt x="4905" y="9811"/>
                    <a:pt x="1953" y="9906"/>
                  </a:cubicBezTo>
                  <a:cubicBezTo>
                    <a:pt x="-2905" y="10001"/>
                    <a:pt x="3858" y="6096"/>
                    <a:pt x="1000" y="4572"/>
                  </a:cubicBezTo>
                  <a:cubicBezTo>
                    <a:pt x="-333" y="3048"/>
                    <a:pt x="-333" y="1524"/>
                    <a:pt x="1000" y="0"/>
                  </a:cubicBezTo>
                  <a:cubicBezTo>
                    <a:pt x="1762" y="95"/>
                    <a:pt x="2524" y="95"/>
                    <a:pt x="3286" y="95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7" name="Google Shape;877;p3"/>
            <p:cNvSpPr/>
            <p:nvPr/>
          </p:nvSpPr>
          <p:spPr>
            <a:xfrm>
              <a:off x="9203062" y="2071645"/>
              <a:ext cx="5457" cy="8819"/>
            </a:xfrm>
            <a:custGeom>
              <a:avLst/>
              <a:gdLst/>
              <a:ahLst/>
              <a:cxnLst/>
              <a:rect l="l" t="t" r="r" b="b"/>
              <a:pathLst>
                <a:path w="5457" h="8819" extrusionOk="0">
                  <a:moveTo>
                    <a:pt x="609" y="8819"/>
                  </a:moveTo>
                  <a:cubicBezTo>
                    <a:pt x="1943" y="5867"/>
                    <a:pt x="-2248" y="2152"/>
                    <a:pt x="1847" y="56"/>
                  </a:cubicBezTo>
                  <a:cubicBezTo>
                    <a:pt x="2419" y="-229"/>
                    <a:pt x="4038" y="628"/>
                    <a:pt x="4514" y="1390"/>
                  </a:cubicBezTo>
                  <a:cubicBezTo>
                    <a:pt x="7181" y="5581"/>
                    <a:pt x="3657" y="7200"/>
                    <a:pt x="609" y="8819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8" name="Google Shape;878;p3"/>
            <p:cNvSpPr/>
            <p:nvPr/>
          </p:nvSpPr>
          <p:spPr>
            <a:xfrm>
              <a:off x="9201678" y="2057128"/>
              <a:ext cx="7517" cy="9144"/>
            </a:xfrm>
            <a:custGeom>
              <a:avLst/>
              <a:gdLst/>
              <a:ahLst/>
              <a:cxnLst/>
              <a:rect l="l" t="t" r="r" b="b"/>
              <a:pathLst>
                <a:path w="7517" h="9144" extrusionOk="0">
                  <a:moveTo>
                    <a:pt x="7517" y="2286"/>
                  </a:moveTo>
                  <a:cubicBezTo>
                    <a:pt x="7517" y="3810"/>
                    <a:pt x="7517" y="5334"/>
                    <a:pt x="7517" y="6858"/>
                  </a:cubicBezTo>
                  <a:cubicBezTo>
                    <a:pt x="5231" y="7620"/>
                    <a:pt x="2945" y="8382"/>
                    <a:pt x="659" y="9144"/>
                  </a:cubicBezTo>
                  <a:cubicBezTo>
                    <a:pt x="-2294" y="2096"/>
                    <a:pt x="5517" y="3239"/>
                    <a:pt x="7517" y="0"/>
                  </a:cubicBezTo>
                  <a:cubicBezTo>
                    <a:pt x="7517" y="762"/>
                    <a:pt x="7517" y="1524"/>
                    <a:pt x="7517" y="2286"/>
                  </a:cubicBezTo>
                  <a:close/>
                </a:path>
              </a:pathLst>
            </a:custGeom>
            <a:solidFill>
              <a:srgbClr val="F2B6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9" name="Google Shape;879;p3"/>
            <p:cNvSpPr/>
            <p:nvPr/>
          </p:nvSpPr>
          <p:spPr>
            <a:xfrm>
              <a:off x="9221952" y="2095894"/>
              <a:ext cx="12388" cy="7352"/>
            </a:xfrm>
            <a:custGeom>
              <a:avLst/>
              <a:gdLst/>
              <a:ahLst/>
              <a:cxnLst/>
              <a:rect l="l" t="t" r="r" b="b"/>
              <a:pathLst>
                <a:path w="12388" h="7352" extrusionOk="0">
                  <a:moveTo>
                    <a:pt x="959" y="2286"/>
                  </a:moveTo>
                  <a:cubicBezTo>
                    <a:pt x="1721" y="1524"/>
                    <a:pt x="2483" y="762"/>
                    <a:pt x="3245" y="0"/>
                  </a:cubicBezTo>
                  <a:cubicBezTo>
                    <a:pt x="4769" y="0"/>
                    <a:pt x="6293" y="0"/>
                    <a:pt x="7817" y="0"/>
                  </a:cubicBezTo>
                  <a:cubicBezTo>
                    <a:pt x="9722" y="95"/>
                    <a:pt x="11436" y="476"/>
                    <a:pt x="12389" y="2286"/>
                  </a:cubicBezTo>
                  <a:cubicBezTo>
                    <a:pt x="10960" y="4858"/>
                    <a:pt x="8388" y="6001"/>
                    <a:pt x="5817" y="6953"/>
                  </a:cubicBezTo>
                  <a:cubicBezTo>
                    <a:pt x="2197" y="7430"/>
                    <a:pt x="-1899" y="8573"/>
                    <a:pt x="959" y="2286"/>
                  </a:cubicBezTo>
                  <a:close/>
                </a:path>
              </a:pathLst>
            </a:custGeom>
            <a:solidFill>
              <a:srgbClr val="F4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0" name="Google Shape;880;p3"/>
            <p:cNvSpPr/>
            <p:nvPr/>
          </p:nvSpPr>
          <p:spPr>
            <a:xfrm>
              <a:off x="9213767" y="2089385"/>
              <a:ext cx="7707" cy="6509"/>
            </a:xfrm>
            <a:custGeom>
              <a:avLst/>
              <a:gdLst/>
              <a:ahLst/>
              <a:cxnLst/>
              <a:rect l="l" t="t" r="r" b="b"/>
              <a:pathLst>
                <a:path w="7707" h="6509" extrusionOk="0">
                  <a:moveTo>
                    <a:pt x="6858" y="4223"/>
                  </a:moveTo>
                  <a:cubicBezTo>
                    <a:pt x="4572" y="4985"/>
                    <a:pt x="2286" y="5747"/>
                    <a:pt x="0" y="6509"/>
                  </a:cubicBezTo>
                  <a:cubicBezTo>
                    <a:pt x="286" y="2699"/>
                    <a:pt x="1810" y="-349"/>
                    <a:pt x="6001" y="32"/>
                  </a:cubicBezTo>
                  <a:cubicBezTo>
                    <a:pt x="9049" y="223"/>
                    <a:pt x="7144" y="2699"/>
                    <a:pt x="6858" y="4223"/>
                  </a:cubicBezTo>
                  <a:close/>
                </a:path>
              </a:pathLst>
            </a:custGeom>
            <a:solidFill>
              <a:srgbClr val="F9BF0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1" name="Google Shape;881;p3"/>
            <p:cNvSpPr/>
            <p:nvPr/>
          </p:nvSpPr>
          <p:spPr>
            <a:xfrm>
              <a:off x="9227483" y="2066272"/>
              <a:ext cx="6885" cy="9144"/>
            </a:xfrm>
            <a:custGeom>
              <a:avLst/>
              <a:gdLst/>
              <a:ahLst/>
              <a:cxnLst/>
              <a:rect l="l" t="t" r="r" b="b"/>
              <a:pathLst>
                <a:path w="6885" h="9144" extrusionOk="0">
                  <a:moveTo>
                    <a:pt x="0" y="2286"/>
                  </a:moveTo>
                  <a:cubicBezTo>
                    <a:pt x="2286" y="1524"/>
                    <a:pt x="4572" y="762"/>
                    <a:pt x="6858" y="0"/>
                  </a:cubicBezTo>
                  <a:cubicBezTo>
                    <a:pt x="7239" y="4000"/>
                    <a:pt x="3620" y="6001"/>
                    <a:pt x="2286" y="9144"/>
                  </a:cubicBezTo>
                  <a:cubicBezTo>
                    <a:pt x="-381" y="7429"/>
                    <a:pt x="95" y="4763"/>
                    <a:pt x="0" y="2286"/>
                  </a:cubicBezTo>
                  <a:close/>
                </a:path>
              </a:pathLst>
            </a:custGeom>
            <a:solidFill>
              <a:srgbClr val="F1B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2" name="Google Shape;882;p3"/>
            <p:cNvSpPr/>
            <p:nvPr/>
          </p:nvSpPr>
          <p:spPr>
            <a:xfrm>
              <a:off x="9201004" y="2098181"/>
              <a:ext cx="31194" cy="22860"/>
            </a:xfrm>
            <a:custGeom>
              <a:avLst/>
              <a:gdLst/>
              <a:ahLst/>
              <a:cxnLst/>
              <a:rect l="l" t="t" r="r" b="b"/>
              <a:pathLst>
                <a:path w="31194" h="22860" extrusionOk="0">
                  <a:moveTo>
                    <a:pt x="21908" y="0"/>
                  </a:moveTo>
                  <a:cubicBezTo>
                    <a:pt x="21812" y="4096"/>
                    <a:pt x="24003" y="3429"/>
                    <a:pt x="26480" y="2286"/>
                  </a:cubicBezTo>
                  <a:cubicBezTo>
                    <a:pt x="32766" y="6858"/>
                    <a:pt x="32766" y="11430"/>
                    <a:pt x="26480" y="16002"/>
                  </a:cubicBezTo>
                  <a:cubicBezTo>
                    <a:pt x="21146" y="13621"/>
                    <a:pt x="17717" y="16193"/>
                    <a:pt x="15050" y="20574"/>
                  </a:cubicBezTo>
                  <a:cubicBezTo>
                    <a:pt x="12764" y="21336"/>
                    <a:pt x="10478" y="22098"/>
                    <a:pt x="8192" y="22860"/>
                  </a:cubicBezTo>
                  <a:cubicBezTo>
                    <a:pt x="7049" y="19050"/>
                    <a:pt x="2477" y="18574"/>
                    <a:pt x="0" y="15240"/>
                  </a:cubicBezTo>
                  <a:cubicBezTo>
                    <a:pt x="3143" y="13811"/>
                    <a:pt x="5715" y="12668"/>
                    <a:pt x="8192" y="11525"/>
                  </a:cubicBezTo>
                  <a:cubicBezTo>
                    <a:pt x="14002" y="12763"/>
                    <a:pt x="15812" y="11525"/>
                    <a:pt x="15050" y="6953"/>
                  </a:cubicBezTo>
                  <a:cubicBezTo>
                    <a:pt x="15050" y="6191"/>
                    <a:pt x="15050" y="5429"/>
                    <a:pt x="15050" y="4667"/>
                  </a:cubicBezTo>
                  <a:cubicBezTo>
                    <a:pt x="14859" y="-762"/>
                    <a:pt x="20098" y="2191"/>
                    <a:pt x="21908" y="0"/>
                  </a:cubicBezTo>
                  <a:close/>
                </a:path>
              </a:pathLst>
            </a:custGeom>
            <a:solidFill>
              <a:srgbClr val="FCBD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3" name="Google Shape;883;p3"/>
            <p:cNvSpPr/>
            <p:nvPr/>
          </p:nvSpPr>
          <p:spPr>
            <a:xfrm>
              <a:off x="9156712" y="2114038"/>
              <a:ext cx="20573" cy="16146"/>
            </a:xfrm>
            <a:custGeom>
              <a:avLst/>
              <a:gdLst/>
              <a:ahLst/>
              <a:cxnLst/>
              <a:rect l="l" t="t" r="r" b="b"/>
              <a:pathLst>
                <a:path w="20573" h="16146" extrusionOk="0">
                  <a:moveTo>
                    <a:pt x="11430" y="144"/>
                  </a:moveTo>
                  <a:cubicBezTo>
                    <a:pt x="14383" y="240"/>
                    <a:pt x="15907" y="1764"/>
                    <a:pt x="16002" y="4716"/>
                  </a:cubicBezTo>
                  <a:cubicBezTo>
                    <a:pt x="21050" y="7098"/>
                    <a:pt x="18764" y="12432"/>
                    <a:pt x="20574" y="16146"/>
                  </a:cubicBezTo>
                  <a:cubicBezTo>
                    <a:pt x="9620" y="13194"/>
                    <a:pt x="9620" y="13194"/>
                    <a:pt x="11430" y="5478"/>
                  </a:cubicBezTo>
                  <a:cubicBezTo>
                    <a:pt x="7525" y="5478"/>
                    <a:pt x="4572" y="12622"/>
                    <a:pt x="0" y="7002"/>
                  </a:cubicBezTo>
                  <a:cubicBezTo>
                    <a:pt x="2381" y="2335"/>
                    <a:pt x="5715" y="-713"/>
                    <a:pt x="11430" y="144"/>
                  </a:cubicBezTo>
                  <a:close/>
                </a:path>
              </a:pathLst>
            </a:custGeom>
            <a:solidFill>
              <a:srgbClr val="F8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4" name="Google Shape;884;p3"/>
            <p:cNvSpPr/>
            <p:nvPr/>
          </p:nvSpPr>
          <p:spPr>
            <a:xfrm>
              <a:off x="9181858" y="2107324"/>
              <a:ext cx="15134" cy="11566"/>
            </a:xfrm>
            <a:custGeom>
              <a:avLst/>
              <a:gdLst/>
              <a:ahLst/>
              <a:cxnLst/>
              <a:rect l="l" t="t" r="r" b="b"/>
              <a:pathLst>
                <a:path w="15134" h="11566" extrusionOk="0">
                  <a:moveTo>
                    <a:pt x="0" y="11430"/>
                  </a:moveTo>
                  <a:cubicBezTo>
                    <a:pt x="2381" y="6191"/>
                    <a:pt x="9525" y="5715"/>
                    <a:pt x="11430" y="0"/>
                  </a:cubicBezTo>
                  <a:cubicBezTo>
                    <a:pt x="13430" y="572"/>
                    <a:pt x="16955" y="1238"/>
                    <a:pt x="14002" y="3810"/>
                  </a:cubicBezTo>
                  <a:cubicBezTo>
                    <a:pt x="10001" y="7239"/>
                    <a:pt x="6572" y="12478"/>
                    <a:pt x="0" y="11430"/>
                  </a:cubicBezTo>
                  <a:close/>
                </a:path>
              </a:pathLst>
            </a:custGeom>
            <a:solidFill>
              <a:srgbClr val="F3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5" name="Google Shape;885;p3"/>
            <p:cNvSpPr/>
            <p:nvPr/>
          </p:nvSpPr>
          <p:spPr>
            <a:xfrm>
              <a:off x="9185584" y="2123377"/>
              <a:ext cx="8322" cy="6807"/>
            </a:xfrm>
            <a:custGeom>
              <a:avLst/>
              <a:gdLst/>
              <a:ahLst/>
              <a:cxnLst/>
              <a:rect l="l" t="t" r="r" b="b"/>
              <a:pathLst>
                <a:path w="8322" h="6807" extrusionOk="0">
                  <a:moveTo>
                    <a:pt x="3133" y="6807"/>
                  </a:moveTo>
                  <a:cubicBezTo>
                    <a:pt x="-4582" y="5283"/>
                    <a:pt x="4562" y="3759"/>
                    <a:pt x="3133" y="2235"/>
                  </a:cubicBezTo>
                  <a:cubicBezTo>
                    <a:pt x="4657" y="426"/>
                    <a:pt x="7229" y="-1289"/>
                    <a:pt x="8086" y="1378"/>
                  </a:cubicBezTo>
                  <a:cubicBezTo>
                    <a:pt x="9134" y="4331"/>
                    <a:pt x="6562" y="6522"/>
                    <a:pt x="3133" y="6807"/>
                  </a:cubicBezTo>
                  <a:close/>
                </a:path>
              </a:pathLst>
            </a:custGeom>
            <a:solidFill>
              <a:srgbClr val="F4BA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" name="Google Shape;886;p3"/>
            <p:cNvSpPr/>
            <p:nvPr/>
          </p:nvSpPr>
          <p:spPr>
            <a:xfrm>
              <a:off x="9209195" y="2105038"/>
              <a:ext cx="12102" cy="6700"/>
            </a:xfrm>
            <a:custGeom>
              <a:avLst/>
              <a:gdLst/>
              <a:ahLst/>
              <a:cxnLst/>
              <a:rect l="l" t="t" r="r" b="b"/>
              <a:pathLst>
                <a:path w="12102" h="6700" extrusionOk="0">
                  <a:moveTo>
                    <a:pt x="6858" y="0"/>
                  </a:moveTo>
                  <a:cubicBezTo>
                    <a:pt x="8287" y="95"/>
                    <a:pt x="10001" y="-190"/>
                    <a:pt x="11144" y="476"/>
                  </a:cubicBezTo>
                  <a:cubicBezTo>
                    <a:pt x="13049" y="1619"/>
                    <a:pt x="11716" y="3143"/>
                    <a:pt x="10573" y="3715"/>
                  </a:cubicBezTo>
                  <a:cubicBezTo>
                    <a:pt x="7239" y="5143"/>
                    <a:pt x="3905" y="9144"/>
                    <a:pt x="0" y="4572"/>
                  </a:cubicBezTo>
                  <a:cubicBezTo>
                    <a:pt x="3334" y="4572"/>
                    <a:pt x="5620" y="3048"/>
                    <a:pt x="6858" y="0"/>
                  </a:cubicBezTo>
                  <a:close/>
                </a:path>
              </a:pathLst>
            </a:custGeom>
            <a:solidFill>
              <a:srgbClr val="F7B2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" name="Google Shape;887;p3"/>
            <p:cNvSpPr/>
            <p:nvPr/>
          </p:nvSpPr>
          <p:spPr>
            <a:xfrm>
              <a:off x="9202337" y="2132471"/>
              <a:ext cx="6858" cy="4571"/>
            </a:xfrm>
            <a:custGeom>
              <a:avLst/>
              <a:gdLst/>
              <a:ahLst/>
              <a:cxnLst/>
              <a:rect l="l" t="t" r="r" b="b"/>
              <a:pathLst>
                <a:path w="6858" h="4571" extrusionOk="0">
                  <a:moveTo>
                    <a:pt x="6858" y="4572"/>
                  </a:moveTo>
                  <a:cubicBezTo>
                    <a:pt x="4572" y="4572"/>
                    <a:pt x="2286" y="4572"/>
                    <a:pt x="0" y="4572"/>
                  </a:cubicBezTo>
                  <a:cubicBezTo>
                    <a:pt x="1334" y="1524"/>
                    <a:pt x="3620" y="0"/>
                    <a:pt x="6858" y="0"/>
                  </a:cubicBezTo>
                  <a:cubicBezTo>
                    <a:pt x="6858" y="1524"/>
                    <a:pt x="6858" y="3048"/>
                    <a:pt x="6858" y="4572"/>
                  </a:cubicBezTo>
                  <a:close/>
                </a:path>
              </a:pathLst>
            </a:custGeom>
            <a:solidFill>
              <a:srgbClr val="F0B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8" name="Google Shape;888;p3"/>
            <p:cNvSpPr/>
            <p:nvPr/>
          </p:nvSpPr>
          <p:spPr>
            <a:xfrm>
              <a:off x="9254915" y="2079473"/>
              <a:ext cx="23224" cy="27851"/>
            </a:xfrm>
            <a:custGeom>
              <a:avLst/>
              <a:gdLst/>
              <a:ahLst/>
              <a:cxnLst/>
              <a:rect l="l" t="t" r="r" b="b"/>
              <a:pathLst>
                <a:path w="23224" h="27851" extrusionOk="0">
                  <a:moveTo>
                    <a:pt x="11430" y="27851"/>
                  </a:moveTo>
                  <a:cubicBezTo>
                    <a:pt x="8477" y="27756"/>
                    <a:pt x="6953" y="26232"/>
                    <a:pt x="6858" y="23279"/>
                  </a:cubicBezTo>
                  <a:cubicBezTo>
                    <a:pt x="4001" y="21660"/>
                    <a:pt x="9049" y="17564"/>
                    <a:pt x="4572" y="16421"/>
                  </a:cubicBezTo>
                  <a:cubicBezTo>
                    <a:pt x="1619" y="14135"/>
                    <a:pt x="381" y="10897"/>
                    <a:pt x="0" y="7277"/>
                  </a:cubicBezTo>
                  <a:cubicBezTo>
                    <a:pt x="190" y="5277"/>
                    <a:pt x="5143" y="10039"/>
                    <a:pt x="3143" y="4991"/>
                  </a:cubicBezTo>
                  <a:cubicBezTo>
                    <a:pt x="3238" y="3943"/>
                    <a:pt x="3429" y="3086"/>
                    <a:pt x="4001" y="2229"/>
                  </a:cubicBezTo>
                  <a:cubicBezTo>
                    <a:pt x="5620" y="1276"/>
                    <a:pt x="6763" y="-914"/>
                    <a:pt x="9144" y="419"/>
                  </a:cubicBezTo>
                  <a:cubicBezTo>
                    <a:pt x="11906" y="4515"/>
                    <a:pt x="13049" y="11087"/>
                    <a:pt x="20574" y="7277"/>
                  </a:cubicBezTo>
                  <a:cubicBezTo>
                    <a:pt x="25336" y="15850"/>
                    <a:pt x="23717" y="21184"/>
                    <a:pt x="15430" y="23279"/>
                  </a:cubicBezTo>
                  <a:cubicBezTo>
                    <a:pt x="12763" y="23946"/>
                    <a:pt x="11716" y="25375"/>
                    <a:pt x="11430" y="27851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9" name="Google Shape;889;p3"/>
            <p:cNvSpPr/>
            <p:nvPr/>
          </p:nvSpPr>
          <p:spPr>
            <a:xfrm>
              <a:off x="9274461" y="2082178"/>
              <a:ext cx="12362" cy="6081"/>
            </a:xfrm>
            <a:custGeom>
              <a:avLst/>
              <a:gdLst/>
              <a:ahLst/>
              <a:cxnLst/>
              <a:rect l="l" t="t" r="r" b="b"/>
              <a:pathLst>
                <a:path w="12362" h="6081" extrusionOk="0">
                  <a:moveTo>
                    <a:pt x="12363" y="0"/>
                  </a:moveTo>
                  <a:cubicBezTo>
                    <a:pt x="12172" y="1524"/>
                    <a:pt x="9791" y="3048"/>
                    <a:pt x="12363" y="4572"/>
                  </a:cubicBezTo>
                  <a:cubicBezTo>
                    <a:pt x="8553" y="8668"/>
                    <a:pt x="4743" y="2953"/>
                    <a:pt x="933" y="4572"/>
                  </a:cubicBezTo>
                  <a:cubicBezTo>
                    <a:pt x="837" y="3143"/>
                    <a:pt x="-1544" y="1048"/>
                    <a:pt x="1695" y="667"/>
                  </a:cubicBezTo>
                  <a:cubicBezTo>
                    <a:pt x="5314" y="190"/>
                    <a:pt x="8838" y="190"/>
                    <a:pt x="12363" y="0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" name="Google Shape;890;p3"/>
            <p:cNvSpPr/>
            <p:nvPr/>
          </p:nvSpPr>
          <p:spPr>
            <a:xfrm>
              <a:off x="9258844" y="2073035"/>
              <a:ext cx="7500" cy="9143"/>
            </a:xfrm>
            <a:custGeom>
              <a:avLst/>
              <a:gdLst/>
              <a:ahLst/>
              <a:cxnLst/>
              <a:rect l="l" t="t" r="r" b="b"/>
              <a:pathLst>
                <a:path w="7500" h="9143" extrusionOk="0">
                  <a:moveTo>
                    <a:pt x="5215" y="6858"/>
                  </a:moveTo>
                  <a:cubicBezTo>
                    <a:pt x="3691" y="7620"/>
                    <a:pt x="2167" y="8382"/>
                    <a:pt x="643" y="9144"/>
                  </a:cubicBezTo>
                  <a:cubicBezTo>
                    <a:pt x="71" y="8668"/>
                    <a:pt x="-119" y="8096"/>
                    <a:pt x="71" y="7620"/>
                  </a:cubicBezTo>
                  <a:cubicBezTo>
                    <a:pt x="262" y="7144"/>
                    <a:pt x="452" y="6858"/>
                    <a:pt x="643" y="6858"/>
                  </a:cubicBezTo>
                  <a:cubicBezTo>
                    <a:pt x="643" y="4572"/>
                    <a:pt x="643" y="2286"/>
                    <a:pt x="643" y="0"/>
                  </a:cubicBezTo>
                  <a:cubicBezTo>
                    <a:pt x="3977" y="0"/>
                    <a:pt x="6167" y="1524"/>
                    <a:pt x="7501" y="4572"/>
                  </a:cubicBezTo>
                  <a:cubicBezTo>
                    <a:pt x="6739" y="5334"/>
                    <a:pt x="5977" y="6096"/>
                    <a:pt x="5215" y="6858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1" name="Google Shape;891;p3"/>
            <p:cNvSpPr/>
            <p:nvPr/>
          </p:nvSpPr>
          <p:spPr>
            <a:xfrm>
              <a:off x="9250343" y="2079893"/>
              <a:ext cx="9144" cy="5808"/>
            </a:xfrm>
            <a:custGeom>
              <a:avLst/>
              <a:gdLst/>
              <a:ahLst/>
              <a:cxnLst/>
              <a:rect l="l" t="t" r="r" b="b"/>
              <a:pathLst>
                <a:path w="9144" h="5808" extrusionOk="0">
                  <a:moveTo>
                    <a:pt x="9144" y="0"/>
                  </a:moveTo>
                  <a:cubicBezTo>
                    <a:pt x="9144" y="762"/>
                    <a:pt x="9144" y="1524"/>
                    <a:pt x="9144" y="2286"/>
                  </a:cubicBezTo>
                  <a:lnTo>
                    <a:pt x="9144" y="2286"/>
                  </a:lnTo>
                  <a:cubicBezTo>
                    <a:pt x="5429" y="4286"/>
                    <a:pt x="667" y="10192"/>
                    <a:pt x="0" y="0"/>
                  </a:cubicBezTo>
                  <a:lnTo>
                    <a:pt x="0" y="0"/>
                  </a:lnTo>
                  <a:cubicBezTo>
                    <a:pt x="3048" y="0"/>
                    <a:pt x="6096" y="0"/>
                    <a:pt x="9144" y="0"/>
                  </a:cubicBezTo>
                  <a:close/>
                </a:path>
              </a:pathLst>
            </a:custGeom>
            <a:solidFill>
              <a:srgbClr val="F0B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892;p3"/>
            <p:cNvSpPr/>
            <p:nvPr/>
          </p:nvSpPr>
          <p:spPr>
            <a:xfrm>
              <a:off x="9142639" y="2102753"/>
              <a:ext cx="27391" cy="25050"/>
            </a:xfrm>
            <a:custGeom>
              <a:avLst/>
              <a:gdLst/>
              <a:ahLst/>
              <a:cxnLst/>
              <a:rect l="l" t="t" r="r" b="b"/>
              <a:pathLst>
                <a:path w="27391" h="25050" extrusionOk="0">
                  <a:moveTo>
                    <a:pt x="25503" y="11430"/>
                  </a:moveTo>
                  <a:cubicBezTo>
                    <a:pt x="21693" y="13716"/>
                    <a:pt x="17883" y="16002"/>
                    <a:pt x="14073" y="18288"/>
                  </a:cubicBezTo>
                  <a:cubicBezTo>
                    <a:pt x="10930" y="20193"/>
                    <a:pt x="7882" y="22193"/>
                    <a:pt x="4739" y="24003"/>
                  </a:cubicBezTo>
                  <a:cubicBezTo>
                    <a:pt x="3500" y="24670"/>
                    <a:pt x="2072" y="24765"/>
                    <a:pt x="643" y="25051"/>
                  </a:cubicBezTo>
                  <a:cubicBezTo>
                    <a:pt x="-1548" y="21527"/>
                    <a:pt x="2548" y="20574"/>
                    <a:pt x="2738" y="18193"/>
                  </a:cubicBezTo>
                  <a:cubicBezTo>
                    <a:pt x="3310" y="17431"/>
                    <a:pt x="3977" y="16669"/>
                    <a:pt x="4643" y="16002"/>
                  </a:cubicBezTo>
                  <a:cubicBezTo>
                    <a:pt x="6263" y="13811"/>
                    <a:pt x="8549" y="12002"/>
                    <a:pt x="9501" y="9144"/>
                  </a:cubicBezTo>
                  <a:cubicBezTo>
                    <a:pt x="10263" y="7620"/>
                    <a:pt x="11025" y="6096"/>
                    <a:pt x="11787" y="4572"/>
                  </a:cubicBezTo>
                  <a:cubicBezTo>
                    <a:pt x="17597" y="8191"/>
                    <a:pt x="19121" y="952"/>
                    <a:pt x="23217" y="0"/>
                  </a:cubicBezTo>
                  <a:cubicBezTo>
                    <a:pt x="27408" y="3143"/>
                    <a:pt x="28932" y="6763"/>
                    <a:pt x="25503" y="11430"/>
                  </a:cubicBezTo>
                  <a:close/>
                </a:path>
              </a:pathLst>
            </a:custGeom>
            <a:solidFill>
              <a:srgbClr val="FDCB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" name="Google Shape;893;p3"/>
            <p:cNvSpPr/>
            <p:nvPr/>
          </p:nvSpPr>
          <p:spPr>
            <a:xfrm>
              <a:off x="9145283" y="2110933"/>
              <a:ext cx="8356" cy="10107"/>
            </a:xfrm>
            <a:custGeom>
              <a:avLst/>
              <a:gdLst/>
              <a:ahLst/>
              <a:cxnLst/>
              <a:rect l="l" t="t" r="r" b="b"/>
              <a:pathLst>
                <a:path w="8356" h="10107" extrusionOk="0">
                  <a:moveTo>
                    <a:pt x="6858" y="964"/>
                  </a:moveTo>
                  <a:cubicBezTo>
                    <a:pt x="11335" y="7060"/>
                    <a:pt x="4572" y="7441"/>
                    <a:pt x="2286" y="10108"/>
                  </a:cubicBezTo>
                  <a:cubicBezTo>
                    <a:pt x="571" y="9060"/>
                    <a:pt x="1333" y="6774"/>
                    <a:pt x="0" y="5536"/>
                  </a:cubicBezTo>
                  <a:cubicBezTo>
                    <a:pt x="286" y="1059"/>
                    <a:pt x="1905" y="-1513"/>
                    <a:pt x="6858" y="964"/>
                  </a:cubicBezTo>
                  <a:close/>
                </a:path>
              </a:pathLst>
            </a:custGeom>
            <a:solidFill>
              <a:srgbClr val="FBC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894;p3"/>
            <p:cNvSpPr/>
            <p:nvPr/>
          </p:nvSpPr>
          <p:spPr>
            <a:xfrm>
              <a:off x="9141621" y="2116468"/>
              <a:ext cx="5947" cy="4572"/>
            </a:xfrm>
            <a:custGeom>
              <a:avLst/>
              <a:gdLst/>
              <a:ahLst/>
              <a:cxnLst/>
              <a:rect l="l" t="t" r="r" b="b"/>
              <a:pathLst>
                <a:path w="5947" h="4572" extrusionOk="0">
                  <a:moveTo>
                    <a:pt x="3662" y="0"/>
                  </a:moveTo>
                  <a:cubicBezTo>
                    <a:pt x="5471" y="953"/>
                    <a:pt x="5948" y="2667"/>
                    <a:pt x="5948" y="4572"/>
                  </a:cubicBezTo>
                  <a:cubicBezTo>
                    <a:pt x="5186" y="4572"/>
                    <a:pt x="4424" y="4572"/>
                    <a:pt x="3662" y="4572"/>
                  </a:cubicBezTo>
                  <a:cubicBezTo>
                    <a:pt x="2423" y="4001"/>
                    <a:pt x="233" y="3620"/>
                    <a:pt x="42" y="2762"/>
                  </a:cubicBezTo>
                  <a:cubicBezTo>
                    <a:pt x="-434" y="191"/>
                    <a:pt x="3281" y="2096"/>
                    <a:pt x="3662" y="0"/>
                  </a:cubicBezTo>
                  <a:close/>
                </a:path>
              </a:pathLst>
            </a:custGeom>
            <a:solidFill>
              <a:srgbClr val="F5BA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5" name="Google Shape;895;p3"/>
            <p:cNvSpPr/>
            <p:nvPr/>
          </p:nvSpPr>
          <p:spPr>
            <a:xfrm>
              <a:off x="9245328" y="2079893"/>
              <a:ext cx="17588" cy="13716"/>
            </a:xfrm>
            <a:custGeom>
              <a:avLst/>
              <a:gdLst/>
              <a:ahLst/>
              <a:cxnLst/>
              <a:rect l="l" t="t" r="r" b="b"/>
              <a:pathLst>
                <a:path w="17588" h="13716" extrusionOk="0">
                  <a:moveTo>
                    <a:pt x="5015" y="0"/>
                  </a:moveTo>
                  <a:cubicBezTo>
                    <a:pt x="6253" y="7906"/>
                    <a:pt x="11206" y="1143"/>
                    <a:pt x="14159" y="2286"/>
                  </a:cubicBezTo>
                  <a:cubicBezTo>
                    <a:pt x="15207" y="5620"/>
                    <a:pt x="16159" y="8954"/>
                    <a:pt x="17588" y="13716"/>
                  </a:cubicBezTo>
                  <a:cubicBezTo>
                    <a:pt x="14159" y="10858"/>
                    <a:pt x="11873" y="8858"/>
                    <a:pt x="9587" y="6858"/>
                  </a:cubicBezTo>
                  <a:cubicBezTo>
                    <a:pt x="8063" y="8382"/>
                    <a:pt x="6539" y="9906"/>
                    <a:pt x="5015" y="11430"/>
                  </a:cubicBezTo>
                  <a:cubicBezTo>
                    <a:pt x="6730" y="7620"/>
                    <a:pt x="-7082" y="3810"/>
                    <a:pt x="5015" y="0"/>
                  </a:cubicBezTo>
                  <a:close/>
                </a:path>
              </a:pathLst>
            </a:custGeom>
            <a:solidFill>
              <a:srgbClr val="FCB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6" name="Google Shape;896;p3"/>
            <p:cNvSpPr/>
            <p:nvPr/>
          </p:nvSpPr>
          <p:spPr>
            <a:xfrm>
              <a:off x="9227157" y="2111897"/>
              <a:ext cx="20900" cy="13620"/>
            </a:xfrm>
            <a:custGeom>
              <a:avLst/>
              <a:gdLst/>
              <a:ahLst/>
              <a:cxnLst/>
              <a:rect l="l" t="t" r="r" b="b"/>
              <a:pathLst>
                <a:path w="20900" h="13620" extrusionOk="0">
                  <a:moveTo>
                    <a:pt x="14042" y="0"/>
                  </a:moveTo>
                  <a:cubicBezTo>
                    <a:pt x="15566" y="762"/>
                    <a:pt x="17090" y="1524"/>
                    <a:pt x="18614" y="2286"/>
                  </a:cubicBezTo>
                  <a:cubicBezTo>
                    <a:pt x="19376" y="2286"/>
                    <a:pt x="20138" y="2286"/>
                    <a:pt x="20900" y="2286"/>
                  </a:cubicBezTo>
                  <a:cubicBezTo>
                    <a:pt x="20138" y="3810"/>
                    <a:pt x="19376" y="5334"/>
                    <a:pt x="18614" y="6858"/>
                  </a:cubicBezTo>
                  <a:cubicBezTo>
                    <a:pt x="11375" y="5334"/>
                    <a:pt x="5756" y="8953"/>
                    <a:pt x="422" y="13621"/>
                  </a:cubicBezTo>
                  <a:cubicBezTo>
                    <a:pt x="-1102" y="9334"/>
                    <a:pt x="1946" y="7334"/>
                    <a:pt x="2612" y="4572"/>
                  </a:cubicBezTo>
                  <a:lnTo>
                    <a:pt x="2612" y="4572"/>
                  </a:lnTo>
                  <a:cubicBezTo>
                    <a:pt x="4803" y="-1143"/>
                    <a:pt x="11471" y="4572"/>
                    <a:pt x="14042" y="0"/>
                  </a:cubicBezTo>
                  <a:close/>
                </a:path>
              </a:pathLst>
            </a:custGeom>
            <a:solidFill>
              <a:srgbClr val="F5B8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7" name="Google Shape;897;p3"/>
            <p:cNvSpPr/>
            <p:nvPr/>
          </p:nvSpPr>
          <p:spPr>
            <a:xfrm>
              <a:off x="9258617" y="2095824"/>
              <a:ext cx="5520" cy="6928"/>
            </a:xfrm>
            <a:custGeom>
              <a:avLst/>
              <a:gdLst/>
              <a:ahLst/>
              <a:cxnLst/>
              <a:rect l="l" t="t" r="r" b="b"/>
              <a:pathLst>
                <a:path w="5520" h="6928" extrusionOk="0">
                  <a:moveTo>
                    <a:pt x="871" y="71"/>
                  </a:moveTo>
                  <a:cubicBezTo>
                    <a:pt x="10872" y="-691"/>
                    <a:pt x="1347" y="4928"/>
                    <a:pt x="3157" y="6929"/>
                  </a:cubicBezTo>
                  <a:cubicBezTo>
                    <a:pt x="2395" y="6167"/>
                    <a:pt x="1633" y="5405"/>
                    <a:pt x="871" y="4643"/>
                  </a:cubicBezTo>
                  <a:cubicBezTo>
                    <a:pt x="109" y="4166"/>
                    <a:pt x="-177" y="3595"/>
                    <a:pt x="109" y="3119"/>
                  </a:cubicBezTo>
                  <a:cubicBezTo>
                    <a:pt x="394" y="2642"/>
                    <a:pt x="680" y="2357"/>
                    <a:pt x="871" y="2357"/>
                  </a:cubicBezTo>
                  <a:cubicBezTo>
                    <a:pt x="871" y="1595"/>
                    <a:pt x="871" y="833"/>
                    <a:pt x="871" y="71"/>
                  </a:cubicBezTo>
                  <a:close/>
                </a:path>
              </a:pathLst>
            </a:custGeom>
            <a:solidFill>
              <a:srgbClr val="EFAC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8" name="Google Shape;898;p3"/>
            <p:cNvSpPr/>
            <p:nvPr/>
          </p:nvSpPr>
          <p:spPr>
            <a:xfrm>
              <a:off x="9254035" y="2098181"/>
              <a:ext cx="5452" cy="5333"/>
            </a:xfrm>
            <a:custGeom>
              <a:avLst/>
              <a:gdLst/>
              <a:ahLst/>
              <a:cxnLst/>
              <a:rect l="l" t="t" r="r" b="b"/>
              <a:pathLst>
                <a:path w="5452" h="5333" extrusionOk="0">
                  <a:moveTo>
                    <a:pt x="5452" y="0"/>
                  </a:moveTo>
                  <a:cubicBezTo>
                    <a:pt x="5452" y="762"/>
                    <a:pt x="5452" y="1524"/>
                    <a:pt x="5452" y="2286"/>
                  </a:cubicBezTo>
                  <a:cubicBezTo>
                    <a:pt x="4119" y="3334"/>
                    <a:pt x="2690" y="4286"/>
                    <a:pt x="1356" y="5334"/>
                  </a:cubicBezTo>
                  <a:cubicBezTo>
                    <a:pt x="880" y="4477"/>
                    <a:pt x="-168" y="3429"/>
                    <a:pt x="23" y="2857"/>
                  </a:cubicBezTo>
                  <a:cubicBezTo>
                    <a:pt x="975" y="476"/>
                    <a:pt x="3166" y="95"/>
                    <a:pt x="5452" y="0"/>
                  </a:cubicBezTo>
                  <a:close/>
                </a:path>
              </a:pathLst>
            </a:custGeom>
            <a:solidFill>
              <a:srgbClr val="FBBA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9" name="Google Shape;899;p3"/>
            <p:cNvSpPr/>
            <p:nvPr/>
          </p:nvSpPr>
          <p:spPr>
            <a:xfrm>
              <a:off x="9227483" y="2098181"/>
              <a:ext cx="13715" cy="18287"/>
            </a:xfrm>
            <a:custGeom>
              <a:avLst/>
              <a:gdLst/>
              <a:ahLst/>
              <a:cxnLst/>
              <a:rect l="l" t="t" r="r" b="b"/>
              <a:pathLst>
                <a:path w="13715" h="18287" extrusionOk="0">
                  <a:moveTo>
                    <a:pt x="13716" y="13716"/>
                  </a:moveTo>
                  <a:cubicBezTo>
                    <a:pt x="12764" y="22479"/>
                    <a:pt x="5239" y="14573"/>
                    <a:pt x="2286" y="18288"/>
                  </a:cubicBezTo>
                  <a:cubicBezTo>
                    <a:pt x="1524" y="17526"/>
                    <a:pt x="762" y="16764"/>
                    <a:pt x="0" y="16002"/>
                  </a:cubicBezTo>
                  <a:cubicBezTo>
                    <a:pt x="2858" y="11430"/>
                    <a:pt x="2858" y="6858"/>
                    <a:pt x="0" y="2286"/>
                  </a:cubicBezTo>
                  <a:cubicBezTo>
                    <a:pt x="2286" y="1524"/>
                    <a:pt x="4572" y="762"/>
                    <a:pt x="6858" y="0"/>
                  </a:cubicBezTo>
                  <a:cubicBezTo>
                    <a:pt x="15240" y="5048"/>
                    <a:pt x="15240" y="5143"/>
                    <a:pt x="9144" y="10001"/>
                  </a:cubicBezTo>
                  <a:cubicBezTo>
                    <a:pt x="8096" y="10858"/>
                    <a:pt x="7525" y="12097"/>
                    <a:pt x="8382" y="12573"/>
                  </a:cubicBezTo>
                  <a:cubicBezTo>
                    <a:pt x="9906" y="13335"/>
                    <a:pt x="11906" y="13335"/>
                    <a:pt x="13716" y="13716"/>
                  </a:cubicBezTo>
                  <a:close/>
                </a:path>
              </a:pathLst>
            </a:custGeom>
            <a:solidFill>
              <a:srgbClr val="FCC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0" name="Google Shape;796;p3"/>
          <p:cNvGrpSpPr/>
          <p:nvPr/>
        </p:nvGrpSpPr>
        <p:grpSpPr>
          <a:xfrm>
            <a:off x="6163127" y="1520971"/>
            <a:ext cx="210400" cy="182707"/>
            <a:chOff x="9117820" y="2027686"/>
            <a:chExt cx="210400" cy="182707"/>
          </a:xfrm>
        </p:grpSpPr>
        <p:sp>
          <p:nvSpPr>
            <p:cNvPr id="441" name="Google Shape;797;p3"/>
            <p:cNvSpPr/>
            <p:nvPr/>
          </p:nvSpPr>
          <p:spPr>
            <a:xfrm>
              <a:off x="9277433" y="2113468"/>
              <a:ext cx="50788" cy="35339"/>
            </a:xfrm>
            <a:custGeom>
              <a:avLst/>
              <a:gdLst/>
              <a:ahLst/>
              <a:cxnLst/>
              <a:rect l="l" t="t" r="r" b="b"/>
              <a:pathLst>
                <a:path w="50788" h="35339" extrusionOk="0">
                  <a:moveTo>
                    <a:pt x="48729" y="18622"/>
                  </a:moveTo>
                  <a:cubicBezTo>
                    <a:pt x="51301" y="20527"/>
                    <a:pt x="50920" y="23194"/>
                    <a:pt x="50444" y="25861"/>
                  </a:cubicBezTo>
                  <a:cubicBezTo>
                    <a:pt x="44729" y="32814"/>
                    <a:pt x="37014" y="35767"/>
                    <a:pt x="28346" y="35290"/>
                  </a:cubicBezTo>
                  <a:cubicBezTo>
                    <a:pt x="21202" y="34909"/>
                    <a:pt x="14058" y="34528"/>
                    <a:pt x="7105" y="32719"/>
                  </a:cubicBezTo>
                  <a:cubicBezTo>
                    <a:pt x="4629" y="32623"/>
                    <a:pt x="1962" y="32623"/>
                    <a:pt x="438" y="30147"/>
                  </a:cubicBezTo>
                  <a:cubicBezTo>
                    <a:pt x="-229" y="29194"/>
                    <a:pt x="-134" y="28242"/>
                    <a:pt x="723" y="27385"/>
                  </a:cubicBezTo>
                  <a:cubicBezTo>
                    <a:pt x="5200" y="26146"/>
                    <a:pt x="8058" y="23860"/>
                    <a:pt x="7391" y="18526"/>
                  </a:cubicBezTo>
                  <a:cubicBezTo>
                    <a:pt x="6819" y="13764"/>
                    <a:pt x="9582" y="9859"/>
                    <a:pt x="11772" y="5858"/>
                  </a:cubicBezTo>
                  <a:cubicBezTo>
                    <a:pt x="16059" y="-1952"/>
                    <a:pt x="20250" y="-1857"/>
                    <a:pt x="24726" y="5572"/>
                  </a:cubicBezTo>
                  <a:cubicBezTo>
                    <a:pt x="26441" y="5477"/>
                    <a:pt x="26631" y="10335"/>
                    <a:pt x="29298" y="6906"/>
                  </a:cubicBezTo>
                  <a:cubicBezTo>
                    <a:pt x="29298" y="4810"/>
                    <a:pt x="30346" y="3477"/>
                    <a:pt x="31965" y="2334"/>
                  </a:cubicBezTo>
                  <a:cubicBezTo>
                    <a:pt x="34918" y="1667"/>
                    <a:pt x="36633" y="3858"/>
                    <a:pt x="38633" y="5191"/>
                  </a:cubicBezTo>
                  <a:cubicBezTo>
                    <a:pt x="42062" y="9668"/>
                    <a:pt x="47872" y="12240"/>
                    <a:pt x="48729" y="18622"/>
                  </a:cubicBezTo>
                  <a:cubicBezTo>
                    <a:pt x="43395" y="20908"/>
                    <a:pt x="37395" y="21479"/>
                    <a:pt x="33108" y="25956"/>
                  </a:cubicBezTo>
                  <a:cubicBezTo>
                    <a:pt x="38252" y="23384"/>
                    <a:pt x="43205" y="20431"/>
                    <a:pt x="48729" y="18622"/>
                  </a:cubicBezTo>
                  <a:close/>
                </a:path>
              </a:pathLst>
            </a:custGeom>
            <a:solidFill>
              <a:srgbClr val="FCCD0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" name="Google Shape;798;p3"/>
            <p:cNvSpPr/>
            <p:nvPr/>
          </p:nvSpPr>
          <p:spPr>
            <a:xfrm>
              <a:off x="9218760" y="2142838"/>
              <a:ext cx="32187" cy="43580"/>
            </a:xfrm>
            <a:custGeom>
              <a:avLst/>
              <a:gdLst/>
              <a:ahLst/>
              <a:cxnLst/>
              <a:rect l="l" t="t" r="r" b="b"/>
              <a:pathLst>
                <a:path w="32187" h="43580" extrusionOk="0">
                  <a:moveTo>
                    <a:pt x="29202" y="28018"/>
                  </a:moveTo>
                  <a:cubicBezTo>
                    <a:pt x="28345" y="28875"/>
                    <a:pt x="27393" y="29733"/>
                    <a:pt x="26535" y="30685"/>
                  </a:cubicBezTo>
                  <a:cubicBezTo>
                    <a:pt x="22344" y="33924"/>
                    <a:pt x="21868" y="39734"/>
                    <a:pt x="17963" y="43163"/>
                  </a:cubicBezTo>
                  <a:cubicBezTo>
                    <a:pt x="16439" y="43734"/>
                    <a:pt x="15010" y="43734"/>
                    <a:pt x="13581" y="43068"/>
                  </a:cubicBezTo>
                  <a:cubicBezTo>
                    <a:pt x="11200" y="39067"/>
                    <a:pt x="6819" y="40591"/>
                    <a:pt x="3485" y="39258"/>
                  </a:cubicBezTo>
                  <a:cubicBezTo>
                    <a:pt x="-1373" y="36495"/>
                    <a:pt x="56" y="32114"/>
                    <a:pt x="722" y="28018"/>
                  </a:cubicBezTo>
                  <a:cubicBezTo>
                    <a:pt x="1865" y="22970"/>
                    <a:pt x="9676" y="22875"/>
                    <a:pt x="9105" y="16588"/>
                  </a:cubicBezTo>
                  <a:cubicBezTo>
                    <a:pt x="9105" y="15064"/>
                    <a:pt x="9295" y="13540"/>
                    <a:pt x="9771" y="12016"/>
                  </a:cubicBezTo>
                  <a:cubicBezTo>
                    <a:pt x="11962" y="4777"/>
                    <a:pt x="17106" y="1062"/>
                    <a:pt x="24440" y="110"/>
                  </a:cubicBezTo>
                  <a:cubicBezTo>
                    <a:pt x="25964" y="-81"/>
                    <a:pt x="27583" y="-176"/>
                    <a:pt x="28631" y="1158"/>
                  </a:cubicBezTo>
                  <a:cubicBezTo>
                    <a:pt x="30060" y="2967"/>
                    <a:pt x="29012" y="4682"/>
                    <a:pt x="27774" y="6111"/>
                  </a:cubicBezTo>
                  <a:cubicBezTo>
                    <a:pt x="24440" y="10016"/>
                    <a:pt x="19582" y="13540"/>
                    <a:pt x="24535" y="19350"/>
                  </a:cubicBezTo>
                  <a:cubicBezTo>
                    <a:pt x="26631" y="21446"/>
                    <a:pt x="30060" y="19541"/>
                    <a:pt x="32060" y="21827"/>
                  </a:cubicBezTo>
                  <a:cubicBezTo>
                    <a:pt x="32726" y="24399"/>
                    <a:pt x="30631" y="26018"/>
                    <a:pt x="29202" y="28018"/>
                  </a:cubicBezTo>
                  <a:close/>
                </a:path>
              </a:pathLst>
            </a:custGeom>
            <a:solidFill>
              <a:srgbClr val="FB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3" name="Google Shape;799;p3"/>
            <p:cNvSpPr/>
            <p:nvPr/>
          </p:nvSpPr>
          <p:spPr>
            <a:xfrm>
              <a:off x="9190336" y="2027686"/>
              <a:ext cx="30861" cy="57253"/>
            </a:xfrm>
            <a:custGeom>
              <a:avLst/>
              <a:gdLst/>
              <a:ahLst/>
              <a:cxnLst/>
              <a:rect l="l" t="t" r="r" b="b"/>
              <a:pathLst>
                <a:path w="30861" h="57253" extrusionOk="0">
                  <a:moveTo>
                    <a:pt x="0" y="56207"/>
                  </a:moveTo>
                  <a:cubicBezTo>
                    <a:pt x="381" y="44491"/>
                    <a:pt x="476" y="32680"/>
                    <a:pt x="1048" y="20964"/>
                  </a:cubicBezTo>
                  <a:cubicBezTo>
                    <a:pt x="1524" y="11820"/>
                    <a:pt x="2000" y="1343"/>
                    <a:pt x="13811" y="105"/>
                  </a:cubicBezTo>
                  <a:cubicBezTo>
                    <a:pt x="25051" y="-1038"/>
                    <a:pt x="29337" y="7344"/>
                    <a:pt x="30861" y="17250"/>
                  </a:cubicBezTo>
                  <a:cubicBezTo>
                    <a:pt x="30670" y="17631"/>
                    <a:pt x="30480" y="18107"/>
                    <a:pt x="30194" y="18488"/>
                  </a:cubicBezTo>
                  <a:cubicBezTo>
                    <a:pt x="27432" y="18774"/>
                    <a:pt x="26003" y="16678"/>
                    <a:pt x="24193" y="15345"/>
                  </a:cubicBezTo>
                  <a:cubicBezTo>
                    <a:pt x="23431" y="14773"/>
                    <a:pt x="22765" y="14106"/>
                    <a:pt x="22193" y="13344"/>
                  </a:cubicBezTo>
                  <a:cubicBezTo>
                    <a:pt x="21622" y="12582"/>
                    <a:pt x="21050" y="11725"/>
                    <a:pt x="20479" y="10963"/>
                  </a:cubicBezTo>
                  <a:cubicBezTo>
                    <a:pt x="14192" y="6772"/>
                    <a:pt x="10573" y="9249"/>
                    <a:pt x="8477" y="15726"/>
                  </a:cubicBezTo>
                  <a:cubicBezTo>
                    <a:pt x="7334" y="19059"/>
                    <a:pt x="8763" y="22869"/>
                    <a:pt x="6953" y="26108"/>
                  </a:cubicBezTo>
                  <a:cubicBezTo>
                    <a:pt x="4191" y="31823"/>
                    <a:pt x="8477" y="37443"/>
                    <a:pt x="7049" y="43158"/>
                  </a:cubicBezTo>
                  <a:cubicBezTo>
                    <a:pt x="6191" y="44777"/>
                    <a:pt x="5524" y="46396"/>
                    <a:pt x="6191" y="48301"/>
                  </a:cubicBezTo>
                  <a:cubicBezTo>
                    <a:pt x="5905" y="51730"/>
                    <a:pt x="5429" y="55064"/>
                    <a:pt x="2381" y="57159"/>
                  </a:cubicBezTo>
                  <a:cubicBezTo>
                    <a:pt x="1333" y="57445"/>
                    <a:pt x="571" y="57064"/>
                    <a:pt x="0" y="56207"/>
                  </a:cubicBezTo>
                  <a:close/>
                </a:path>
              </a:pathLst>
            </a:custGeom>
            <a:solidFill>
              <a:srgbClr val="FBD1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4" name="Google Shape;800;p3"/>
            <p:cNvSpPr/>
            <p:nvPr/>
          </p:nvSpPr>
          <p:spPr>
            <a:xfrm>
              <a:off x="9197038" y="2138912"/>
              <a:ext cx="24295" cy="67746"/>
            </a:xfrm>
            <a:custGeom>
              <a:avLst/>
              <a:gdLst/>
              <a:ahLst/>
              <a:cxnLst/>
              <a:rect l="l" t="t" r="r" b="b"/>
              <a:pathLst>
                <a:path w="24295" h="67746" extrusionOk="0">
                  <a:moveTo>
                    <a:pt x="16538" y="66711"/>
                  </a:moveTo>
                  <a:cubicBezTo>
                    <a:pt x="11109" y="60139"/>
                    <a:pt x="9585" y="51852"/>
                    <a:pt x="8156" y="43946"/>
                  </a:cubicBezTo>
                  <a:cubicBezTo>
                    <a:pt x="5775" y="30325"/>
                    <a:pt x="4061" y="16514"/>
                    <a:pt x="536" y="3084"/>
                  </a:cubicBezTo>
                  <a:cubicBezTo>
                    <a:pt x="-130" y="2131"/>
                    <a:pt x="-226" y="1084"/>
                    <a:pt x="536" y="131"/>
                  </a:cubicBezTo>
                  <a:cubicBezTo>
                    <a:pt x="3299" y="-536"/>
                    <a:pt x="4537" y="1465"/>
                    <a:pt x="5870" y="3275"/>
                  </a:cubicBezTo>
                  <a:cubicBezTo>
                    <a:pt x="11776" y="10704"/>
                    <a:pt x="11300" y="19753"/>
                    <a:pt x="12443" y="28420"/>
                  </a:cubicBezTo>
                  <a:cubicBezTo>
                    <a:pt x="13681" y="37946"/>
                    <a:pt x="13300" y="48042"/>
                    <a:pt x="21587" y="55186"/>
                  </a:cubicBezTo>
                  <a:cubicBezTo>
                    <a:pt x="22063" y="57281"/>
                    <a:pt x="22444" y="59377"/>
                    <a:pt x="23396" y="61377"/>
                  </a:cubicBezTo>
                  <a:cubicBezTo>
                    <a:pt x="24063" y="63473"/>
                    <a:pt x="25206" y="65568"/>
                    <a:pt x="23015" y="67378"/>
                  </a:cubicBezTo>
                  <a:cubicBezTo>
                    <a:pt x="20729" y="67949"/>
                    <a:pt x="18539" y="67949"/>
                    <a:pt x="16538" y="66711"/>
                  </a:cubicBezTo>
                  <a:close/>
                </a:path>
              </a:pathLst>
            </a:custGeom>
            <a:solidFill>
              <a:srgbClr val="F9C6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5" name="Google Shape;801;p3"/>
            <p:cNvSpPr/>
            <p:nvPr/>
          </p:nvSpPr>
          <p:spPr>
            <a:xfrm>
              <a:off x="9261487" y="2048291"/>
              <a:ext cx="37591" cy="50142"/>
            </a:xfrm>
            <a:custGeom>
              <a:avLst/>
              <a:gdLst/>
              <a:ahLst/>
              <a:cxnLst/>
              <a:rect l="l" t="t" r="r" b="b"/>
              <a:pathLst>
                <a:path w="37591" h="50142" extrusionOk="0">
                  <a:moveTo>
                    <a:pt x="0" y="10932"/>
                  </a:moveTo>
                  <a:cubicBezTo>
                    <a:pt x="8001" y="5979"/>
                    <a:pt x="16859" y="3026"/>
                    <a:pt x="25908" y="645"/>
                  </a:cubicBezTo>
                  <a:cubicBezTo>
                    <a:pt x="33338" y="-1355"/>
                    <a:pt x="37052" y="1216"/>
                    <a:pt x="37433" y="9503"/>
                  </a:cubicBezTo>
                  <a:cubicBezTo>
                    <a:pt x="38005" y="20933"/>
                    <a:pt x="37243" y="31982"/>
                    <a:pt x="31528" y="42174"/>
                  </a:cubicBezTo>
                  <a:cubicBezTo>
                    <a:pt x="30194" y="44650"/>
                    <a:pt x="29813" y="47127"/>
                    <a:pt x="30194" y="49794"/>
                  </a:cubicBezTo>
                  <a:cubicBezTo>
                    <a:pt x="28194" y="50746"/>
                    <a:pt x="27051" y="49603"/>
                    <a:pt x="26194" y="48079"/>
                  </a:cubicBezTo>
                  <a:cubicBezTo>
                    <a:pt x="25336" y="45984"/>
                    <a:pt x="25336" y="43698"/>
                    <a:pt x="25813" y="41507"/>
                  </a:cubicBezTo>
                  <a:cubicBezTo>
                    <a:pt x="26480" y="38935"/>
                    <a:pt x="27242" y="36364"/>
                    <a:pt x="27813" y="33792"/>
                  </a:cubicBezTo>
                  <a:cubicBezTo>
                    <a:pt x="28384" y="31792"/>
                    <a:pt x="29337" y="29982"/>
                    <a:pt x="30194" y="28172"/>
                  </a:cubicBezTo>
                  <a:cubicBezTo>
                    <a:pt x="31909" y="24553"/>
                    <a:pt x="31909" y="20647"/>
                    <a:pt x="31337" y="16837"/>
                  </a:cubicBezTo>
                  <a:cubicBezTo>
                    <a:pt x="31052" y="15409"/>
                    <a:pt x="30575" y="13980"/>
                    <a:pt x="30194" y="12456"/>
                  </a:cubicBezTo>
                  <a:cubicBezTo>
                    <a:pt x="29718" y="7884"/>
                    <a:pt x="27622" y="8074"/>
                    <a:pt x="23336" y="8551"/>
                  </a:cubicBezTo>
                  <a:cubicBezTo>
                    <a:pt x="15716" y="9598"/>
                    <a:pt x="8287" y="15694"/>
                    <a:pt x="0" y="10932"/>
                  </a:cubicBezTo>
                  <a:close/>
                </a:path>
              </a:pathLst>
            </a:custGeom>
            <a:solidFill>
              <a:srgbClr val="FACB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6" name="Google Shape;802;p3"/>
            <p:cNvSpPr/>
            <p:nvPr/>
          </p:nvSpPr>
          <p:spPr>
            <a:xfrm>
              <a:off x="9243047" y="2051413"/>
              <a:ext cx="50790" cy="20783"/>
            </a:xfrm>
            <a:custGeom>
              <a:avLst/>
              <a:gdLst/>
              <a:ahLst/>
              <a:cxnLst/>
              <a:rect l="l" t="t" r="r" b="b"/>
              <a:pathLst>
                <a:path w="50790" h="20783" extrusionOk="0">
                  <a:moveTo>
                    <a:pt x="18440" y="7810"/>
                  </a:moveTo>
                  <a:cubicBezTo>
                    <a:pt x="28823" y="5715"/>
                    <a:pt x="39491" y="4667"/>
                    <a:pt x="49206" y="0"/>
                  </a:cubicBezTo>
                  <a:cubicBezTo>
                    <a:pt x="51778" y="3524"/>
                    <a:pt x="50349" y="6953"/>
                    <a:pt x="50730" y="10192"/>
                  </a:cubicBezTo>
                  <a:cubicBezTo>
                    <a:pt x="49206" y="12002"/>
                    <a:pt x="47111" y="12192"/>
                    <a:pt x="44920" y="12002"/>
                  </a:cubicBezTo>
                  <a:cubicBezTo>
                    <a:pt x="42062" y="11430"/>
                    <a:pt x="39205" y="10573"/>
                    <a:pt x="36157" y="11049"/>
                  </a:cubicBezTo>
                  <a:cubicBezTo>
                    <a:pt x="32633" y="11335"/>
                    <a:pt x="30442" y="14097"/>
                    <a:pt x="27584" y="15621"/>
                  </a:cubicBezTo>
                  <a:cubicBezTo>
                    <a:pt x="23393" y="15812"/>
                    <a:pt x="19107" y="15907"/>
                    <a:pt x="15392" y="18193"/>
                  </a:cubicBezTo>
                  <a:cubicBezTo>
                    <a:pt x="12535" y="18383"/>
                    <a:pt x="9963" y="19050"/>
                    <a:pt x="7487" y="20479"/>
                  </a:cubicBezTo>
                  <a:cubicBezTo>
                    <a:pt x="6058" y="20955"/>
                    <a:pt x="4724" y="20860"/>
                    <a:pt x="3391" y="20288"/>
                  </a:cubicBezTo>
                  <a:cubicBezTo>
                    <a:pt x="1486" y="18764"/>
                    <a:pt x="1200" y="16383"/>
                    <a:pt x="57" y="14383"/>
                  </a:cubicBezTo>
                  <a:cubicBezTo>
                    <a:pt x="-133" y="13430"/>
                    <a:pt x="152" y="12668"/>
                    <a:pt x="914" y="12097"/>
                  </a:cubicBezTo>
                  <a:cubicBezTo>
                    <a:pt x="7391" y="13335"/>
                    <a:pt x="12440" y="8668"/>
                    <a:pt x="18440" y="7810"/>
                  </a:cubicBezTo>
                  <a:close/>
                </a:path>
              </a:pathLst>
            </a:custGeom>
            <a:solidFill>
              <a:srgbClr val="F9C70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7" name="Google Shape;803;p3"/>
            <p:cNvSpPr/>
            <p:nvPr/>
          </p:nvSpPr>
          <p:spPr>
            <a:xfrm>
              <a:off x="9117820" y="2113611"/>
              <a:ext cx="55370" cy="24376"/>
            </a:xfrm>
            <a:custGeom>
              <a:avLst/>
              <a:gdLst/>
              <a:ahLst/>
              <a:cxnLst/>
              <a:rect l="l" t="t" r="r" b="b"/>
              <a:pathLst>
                <a:path w="55370" h="24376" extrusionOk="0">
                  <a:moveTo>
                    <a:pt x="52037" y="23622"/>
                  </a:moveTo>
                  <a:cubicBezTo>
                    <a:pt x="39178" y="25051"/>
                    <a:pt x="26414" y="24384"/>
                    <a:pt x="13746" y="22193"/>
                  </a:cubicBezTo>
                  <a:cubicBezTo>
                    <a:pt x="7936" y="21145"/>
                    <a:pt x="697" y="20764"/>
                    <a:pt x="30" y="12763"/>
                  </a:cubicBezTo>
                  <a:cubicBezTo>
                    <a:pt x="-446" y="5810"/>
                    <a:pt x="4793" y="2095"/>
                    <a:pt x="10889" y="0"/>
                  </a:cubicBezTo>
                  <a:cubicBezTo>
                    <a:pt x="11270" y="286"/>
                    <a:pt x="11651" y="571"/>
                    <a:pt x="12032" y="857"/>
                  </a:cubicBezTo>
                  <a:cubicBezTo>
                    <a:pt x="12508" y="4667"/>
                    <a:pt x="9460" y="6572"/>
                    <a:pt x="7745" y="9334"/>
                  </a:cubicBezTo>
                  <a:cubicBezTo>
                    <a:pt x="7364" y="10096"/>
                    <a:pt x="7079" y="10954"/>
                    <a:pt x="6983" y="11811"/>
                  </a:cubicBezTo>
                  <a:cubicBezTo>
                    <a:pt x="9460" y="18097"/>
                    <a:pt x="15365" y="15240"/>
                    <a:pt x="19747" y="16573"/>
                  </a:cubicBezTo>
                  <a:cubicBezTo>
                    <a:pt x="27462" y="18574"/>
                    <a:pt x="35368" y="17335"/>
                    <a:pt x="43083" y="17907"/>
                  </a:cubicBezTo>
                  <a:cubicBezTo>
                    <a:pt x="47655" y="18288"/>
                    <a:pt x="53084" y="16954"/>
                    <a:pt x="55370" y="23050"/>
                  </a:cubicBezTo>
                  <a:cubicBezTo>
                    <a:pt x="54418" y="24384"/>
                    <a:pt x="53275" y="24575"/>
                    <a:pt x="52037" y="23622"/>
                  </a:cubicBezTo>
                  <a:close/>
                </a:path>
              </a:pathLst>
            </a:custGeom>
            <a:solidFill>
              <a:srgbClr val="F7CD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8" name="Google Shape;804;p3"/>
            <p:cNvSpPr/>
            <p:nvPr/>
          </p:nvSpPr>
          <p:spPr>
            <a:xfrm>
              <a:off x="9128709" y="2092676"/>
              <a:ext cx="46864" cy="23328"/>
            </a:xfrm>
            <a:custGeom>
              <a:avLst/>
              <a:gdLst/>
              <a:ahLst/>
              <a:cxnLst/>
              <a:rect l="l" t="t" r="r" b="b"/>
              <a:pathLst>
                <a:path w="46864" h="23328" extrusionOk="0">
                  <a:moveTo>
                    <a:pt x="0" y="20935"/>
                  </a:moveTo>
                  <a:cubicBezTo>
                    <a:pt x="13049" y="12934"/>
                    <a:pt x="25146" y="3123"/>
                    <a:pt x="40958" y="742"/>
                  </a:cubicBezTo>
                  <a:cubicBezTo>
                    <a:pt x="42577" y="75"/>
                    <a:pt x="44196" y="-210"/>
                    <a:pt x="45911" y="171"/>
                  </a:cubicBezTo>
                  <a:cubicBezTo>
                    <a:pt x="47816" y="2457"/>
                    <a:pt x="46482" y="4362"/>
                    <a:pt x="45244" y="6267"/>
                  </a:cubicBezTo>
                  <a:cubicBezTo>
                    <a:pt x="43720" y="7981"/>
                    <a:pt x="41910" y="9029"/>
                    <a:pt x="39719" y="9505"/>
                  </a:cubicBezTo>
                  <a:cubicBezTo>
                    <a:pt x="34576" y="9410"/>
                    <a:pt x="29623" y="9791"/>
                    <a:pt x="25622" y="13696"/>
                  </a:cubicBezTo>
                  <a:cubicBezTo>
                    <a:pt x="18479" y="15982"/>
                    <a:pt x="12859" y="21697"/>
                    <a:pt x="5334" y="23316"/>
                  </a:cubicBezTo>
                  <a:cubicBezTo>
                    <a:pt x="3620" y="23412"/>
                    <a:pt x="2000" y="22935"/>
                    <a:pt x="762" y="21697"/>
                  </a:cubicBezTo>
                  <a:lnTo>
                    <a:pt x="0" y="20935"/>
                  </a:lnTo>
                  <a:close/>
                </a:path>
              </a:pathLst>
            </a:custGeom>
            <a:solidFill>
              <a:srgbClr val="FDD41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9" name="Google Shape;805;p3"/>
            <p:cNvSpPr/>
            <p:nvPr/>
          </p:nvSpPr>
          <p:spPr>
            <a:xfrm>
              <a:off x="9284538" y="2139329"/>
              <a:ext cx="43338" cy="11318"/>
            </a:xfrm>
            <a:custGeom>
              <a:avLst/>
              <a:gdLst/>
              <a:ahLst/>
              <a:cxnLst/>
              <a:rect l="l" t="t" r="r" b="b"/>
              <a:pathLst>
                <a:path w="43338" h="11318" extrusionOk="0">
                  <a:moveTo>
                    <a:pt x="0" y="6858"/>
                  </a:moveTo>
                  <a:cubicBezTo>
                    <a:pt x="14573" y="5620"/>
                    <a:pt x="30290" y="11239"/>
                    <a:pt x="43339" y="0"/>
                  </a:cubicBezTo>
                  <a:cubicBezTo>
                    <a:pt x="39910" y="11144"/>
                    <a:pt x="29908" y="10573"/>
                    <a:pt x="21622" y="11239"/>
                  </a:cubicBezTo>
                  <a:cubicBezTo>
                    <a:pt x="14383" y="11716"/>
                    <a:pt x="6858" y="10001"/>
                    <a:pt x="0" y="6858"/>
                  </a:cubicBezTo>
                  <a:close/>
                </a:path>
              </a:pathLst>
            </a:custGeom>
            <a:solidFill>
              <a:srgbClr val="F7D03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0" name="Google Shape;806;p3"/>
            <p:cNvSpPr/>
            <p:nvPr/>
          </p:nvSpPr>
          <p:spPr>
            <a:xfrm>
              <a:off x="9249486" y="2137995"/>
              <a:ext cx="28384" cy="24955"/>
            </a:xfrm>
            <a:custGeom>
              <a:avLst/>
              <a:gdLst/>
              <a:ahLst/>
              <a:cxnLst/>
              <a:rect l="l" t="t" r="r" b="b"/>
              <a:pathLst>
                <a:path w="28384" h="24955" extrusionOk="0">
                  <a:moveTo>
                    <a:pt x="28289" y="3620"/>
                  </a:moveTo>
                  <a:cubicBezTo>
                    <a:pt x="28289" y="4286"/>
                    <a:pt x="28289" y="4953"/>
                    <a:pt x="28384" y="5620"/>
                  </a:cubicBezTo>
                  <a:cubicBezTo>
                    <a:pt x="19336" y="4858"/>
                    <a:pt x="16097" y="12668"/>
                    <a:pt x="11144" y="17812"/>
                  </a:cubicBezTo>
                  <a:cubicBezTo>
                    <a:pt x="9239" y="19812"/>
                    <a:pt x="8573" y="23146"/>
                    <a:pt x="5429" y="24194"/>
                  </a:cubicBezTo>
                  <a:cubicBezTo>
                    <a:pt x="4572" y="24955"/>
                    <a:pt x="3620" y="25146"/>
                    <a:pt x="2477" y="24765"/>
                  </a:cubicBezTo>
                  <a:cubicBezTo>
                    <a:pt x="1048" y="23813"/>
                    <a:pt x="95" y="22574"/>
                    <a:pt x="0" y="20765"/>
                  </a:cubicBezTo>
                  <a:cubicBezTo>
                    <a:pt x="2762" y="11716"/>
                    <a:pt x="11716" y="8763"/>
                    <a:pt x="17621" y="2667"/>
                  </a:cubicBezTo>
                  <a:cubicBezTo>
                    <a:pt x="19336" y="1238"/>
                    <a:pt x="21146" y="191"/>
                    <a:pt x="23432" y="0"/>
                  </a:cubicBezTo>
                  <a:cubicBezTo>
                    <a:pt x="25813" y="191"/>
                    <a:pt x="27527" y="1143"/>
                    <a:pt x="28289" y="3620"/>
                  </a:cubicBezTo>
                  <a:close/>
                </a:path>
              </a:pathLst>
            </a:custGeom>
            <a:solidFill>
              <a:srgbClr val="FCC4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1" name="Google Shape;807;p3"/>
            <p:cNvSpPr/>
            <p:nvPr/>
          </p:nvSpPr>
          <p:spPr>
            <a:xfrm>
              <a:off x="9226150" y="2173523"/>
              <a:ext cx="19240" cy="30098"/>
            </a:xfrm>
            <a:custGeom>
              <a:avLst/>
              <a:gdLst/>
              <a:ahLst/>
              <a:cxnLst/>
              <a:rect l="l" t="t" r="r" b="b"/>
              <a:pathLst>
                <a:path w="19240" h="30098" extrusionOk="0">
                  <a:moveTo>
                    <a:pt x="10478" y="11430"/>
                  </a:moveTo>
                  <a:cubicBezTo>
                    <a:pt x="13335" y="7620"/>
                    <a:pt x="11906" y="381"/>
                    <a:pt x="19241" y="0"/>
                  </a:cubicBezTo>
                  <a:cubicBezTo>
                    <a:pt x="17050" y="10954"/>
                    <a:pt x="8287" y="19145"/>
                    <a:pt x="6191" y="30099"/>
                  </a:cubicBezTo>
                  <a:cubicBezTo>
                    <a:pt x="4096" y="30099"/>
                    <a:pt x="2191" y="29337"/>
                    <a:pt x="762" y="27813"/>
                  </a:cubicBezTo>
                  <a:cubicBezTo>
                    <a:pt x="0" y="26384"/>
                    <a:pt x="-190" y="24955"/>
                    <a:pt x="191" y="23432"/>
                  </a:cubicBezTo>
                  <a:cubicBezTo>
                    <a:pt x="667" y="22003"/>
                    <a:pt x="1524" y="20764"/>
                    <a:pt x="2476" y="19622"/>
                  </a:cubicBezTo>
                  <a:cubicBezTo>
                    <a:pt x="4762" y="16573"/>
                    <a:pt x="7048" y="13430"/>
                    <a:pt x="10478" y="11430"/>
                  </a:cubicBezTo>
                  <a:close/>
                </a:path>
              </a:pathLst>
            </a:custGeom>
            <a:solidFill>
              <a:srgbClr val="FAC11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2" name="Google Shape;808;p3"/>
            <p:cNvSpPr/>
            <p:nvPr/>
          </p:nvSpPr>
          <p:spPr>
            <a:xfrm>
              <a:off x="9281674" y="2095894"/>
              <a:ext cx="19545" cy="13592"/>
            </a:xfrm>
            <a:custGeom>
              <a:avLst/>
              <a:gdLst/>
              <a:ahLst/>
              <a:cxnLst/>
              <a:rect l="l" t="t" r="r" b="b"/>
              <a:pathLst>
                <a:path w="19545" h="13592" extrusionOk="0">
                  <a:moveTo>
                    <a:pt x="7151" y="0"/>
                  </a:moveTo>
                  <a:cubicBezTo>
                    <a:pt x="8103" y="762"/>
                    <a:pt x="9056" y="1429"/>
                    <a:pt x="10008" y="2191"/>
                  </a:cubicBezTo>
                  <a:cubicBezTo>
                    <a:pt x="13437" y="3810"/>
                    <a:pt x="16676" y="5715"/>
                    <a:pt x="18962" y="8954"/>
                  </a:cubicBezTo>
                  <a:cubicBezTo>
                    <a:pt x="19724" y="9906"/>
                    <a:pt x="19724" y="10954"/>
                    <a:pt x="19057" y="11906"/>
                  </a:cubicBezTo>
                  <a:cubicBezTo>
                    <a:pt x="16771" y="13716"/>
                    <a:pt x="14104" y="13907"/>
                    <a:pt x="11342" y="13240"/>
                  </a:cubicBezTo>
                  <a:cubicBezTo>
                    <a:pt x="8675" y="12097"/>
                    <a:pt x="6198" y="10382"/>
                    <a:pt x="3150" y="9811"/>
                  </a:cubicBezTo>
                  <a:cubicBezTo>
                    <a:pt x="-2946" y="3620"/>
                    <a:pt x="578" y="1238"/>
                    <a:pt x="7151" y="0"/>
                  </a:cubicBezTo>
                  <a:close/>
                </a:path>
              </a:pathLst>
            </a:custGeom>
            <a:solidFill>
              <a:srgbClr val="F9BF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" name="Google Shape;809;p3"/>
            <p:cNvSpPr/>
            <p:nvPr/>
          </p:nvSpPr>
          <p:spPr>
            <a:xfrm>
              <a:off x="9169857" y="2131462"/>
              <a:ext cx="27908" cy="10628"/>
            </a:xfrm>
            <a:custGeom>
              <a:avLst/>
              <a:gdLst/>
              <a:ahLst/>
              <a:cxnLst/>
              <a:rect l="l" t="t" r="r" b="b"/>
              <a:pathLst>
                <a:path w="27908" h="10628" extrusionOk="0">
                  <a:moveTo>
                    <a:pt x="0" y="5771"/>
                  </a:moveTo>
                  <a:cubicBezTo>
                    <a:pt x="1048" y="5580"/>
                    <a:pt x="2000" y="5390"/>
                    <a:pt x="3048" y="5199"/>
                  </a:cubicBezTo>
                  <a:cubicBezTo>
                    <a:pt x="5620" y="2723"/>
                    <a:pt x="9239" y="2056"/>
                    <a:pt x="12192" y="151"/>
                  </a:cubicBezTo>
                  <a:cubicBezTo>
                    <a:pt x="15430" y="-325"/>
                    <a:pt x="18574" y="437"/>
                    <a:pt x="21717" y="913"/>
                  </a:cubicBezTo>
                  <a:cubicBezTo>
                    <a:pt x="25336" y="1865"/>
                    <a:pt x="27908" y="3770"/>
                    <a:pt x="27908" y="7866"/>
                  </a:cubicBezTo>
                  <a:cubicBezTo>
                    <a:pt x="27813" y="8819"/>
                    <a:pt x="27718" y="9676"/>
                    <a:pt x="27622" y="10628"/>
                  </a:cubicBezTo>
                  <a:cubicBezTo>
                    <a:pt x="19241" y="4628"/>
                    <a:pt x="8858" y="9676"/>
                    <a:pt x="0" y="5771"/>
                  </a:cubicBezTo>
                  <a:close/>
                </a:path>
              </a:pathLst>
            </a:custGeom>
            <a:solidFill>
              <a:srgbClr val="FACB2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" name="Google Shape;810;p3"/>
            <p:cNvSpPr/>
            <p:nvPr/>
          </p:nvSpPr>
          <p:spPr>
            <a:xfrm>
              <a:off x="9219817" y="2044936"/>
              <a:ext cx="21762" cy="18044"/>
            </a:xfrm>
            <a:custGeom>
              <a:avLst/>
              <a:gdLst/>
              <a:ahLst/>
              <a:cxnLst/>
              <a:rect l="l" t="t" r="r" b="b"/>
              <a:pathLst>
                <a:path w="21762" h="18044" extrusionOk="0">
                  <a:moveTo>
                    <a:pt x="1379" y="0"/>
                  </a:moveTo>
                  <a:cubicBezTo>
                    <a:pt x="8142" y="5525"/>
                    <a:pt x="15000" y="11049"/>
                    <a:pt x="21763" y="16478"/>
                  </a:cubicBezTo>
                  <a:cubicBezTo>
                    <a:pt x="17477" y="20098"/>
                    <a:pt x="13952" y="16478"/>
                    <a:pt x="10238" y="15240"/>
                  </a:cubicBezTo>
                  <a:cubicBezTo>
                    <a:pt x="9285" y="14859"/>
                    <a:pt x="8428" y="14383"/>
                    <a:pt x="7571" y="13811"/>
                  </a:cubicBezTo>
                  <a:cubicBezTo>
                    <a:pt x="5856" y="12859"/>
                    <a:pt x="4046" y="11811"/>
                    <a:pt x="2618" y="10478"/>
                  </a:cubicBezTo>
                  <a:cubicBezTo>
                    <a:pt x="1951" y="9716"/>
                    <a:pt x="1475" y="8858"/>
                    <a:pt x="1094" y="7906"/>
                  </a:cubicBezTo>
                  <a:cubicBezTo>
                    <a:pt x="427" y="5525"/>
                    <a:pt x="-716" y="3239"/>
                    <a:pt x="617" y="762"/>
                  </a:cubicBezTo>
                  <a:lnTo>
                    <a:pt x="1379" y="0"/>
                  </a:lnTo>
                  <a:close/>
                </a:path>
              </a:pathLst>
            </a:custGeom>
            <a:solidFill>
              <a:srgbClr val="F7C9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5" name="Google Shape;811;p3"/>
            <p:cNvSpPr/>
            <p:nvPr/>
          </p:nvSpPr>
          <p:spPr>
            <a:xfrm>
              <a:off x="9297679" y="2104753"/>
              <a:ext cx="18482" cy="13906"/>
            </a:xfrm>
            <a:custGeom>
              <a:avLst/>
              <a:gdLst/>
              <a:ahLst/>
              <a:cxnLst/>
              <a:rect l="l" t="t" r="r" b="b"/>
              <a:pathLst>
                <a:path w="18482" h="13906" extrusionOk="0">
                  <a:moveTo>
                    <a:pt x="2861" y="2572"/>
                  </a:moveTo>
                  <a:cubicBezTo>
                    <a:pt x="2956" y="1715"/>
                    <a:pt x="2956" y="857"/>
                    <a:pt x="3052" y="0"/>
                  </a:cubicBezTo>
                  <a:cubicBezTo>
                    <a:pt x="9338" y="3429"/>
                    <a:pt x="14958" y="7525"/>
                    <a:pt x="18482" y="13907"/>
                  </a:cubicBezTo>
                  <a:cubicBezTo>
                    <a:pt x="16387" y="13145"/>
                    <a:pt x="14196" y="12383"/>
                    <a:pt x="12100" y="11621"/>
                  </a:cubicBezTo>
                  <a:cubicBezTo>
                    <a:pt x="7433" y="11144"/>
                    <a:pt x="2194" y="11716"/>
                    <a:pt x="4" y="5905"/>
                  </a:cubicBezTo>
                  <a:cubicBezTo>
                    <a:pt x="-92" y="4096"/>
                    <a:pt x="1718" y="3620"/>
                    <a:pt x="2861" y="2572"/>
                  </a:cubicBezTo>
                  <a:close/>
                </a:path>
              </a:pathLst>
            </a:custGeom>
            <a:solidFill>
              <a:srgbClr val="FB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6" name="Google Shape;812;p3"/>
            <p:cNvSpPr/>
            <p:nvPr/>
          </p:nvSpPr>
          <p:spPr>
            <a:xfrm>
              <a:off x="9218339" y="2195855"/>
              <a:ext cx="13929" cy="13283"/>
            </a:xfrm>
            <a:custGeom>
              <a:avLst/>
              <a:gdLst/>
              <a:ahLst/>
              <a:cxnLst/>
              <a:rect l="l" t="t" r="r" b="b"/>
              <a:pathLst>
                <a:path w="13929" h="13283" extrusionOk="0">
                  <a:moveTo>
                    <a:pt x="9144" y="5100"/>
                  </a:moveTo>
                  <a:cubicBezTo>
                    <a:pt x="11239" y="5195"/>
                    <a:pt x="12954" y="5671"/>
                    <a:pt x="13907" y="7767"/>
                  </a:cubicBezTo>
                  <a:cubicBezTo>
                    <a:pt x="14002" y="8529"/>
                    <a:pt x="13811" y="9100"/>
                    <a:pt x="13145" y="9577"/>
                  </a:cubicBezTo>
                  <a:cubicBezTo>
                    <a:pt x="9525" y="11863"/>
                    <a:pt x="6001" y="16530"/>
                    <a:pt x="2286" y="9767"/>
                  </a:cubicBezTo>
                  <a:cubicBezTo>
                    <a:pt x="1524" y="8243"/>
                    <a:pt x="762" y="6719"/>
                    <a:pt x="0" y="5195"/>
                  </a:cubicBezTo>
                  <a:cubicBezTo>
                    <a:pt x="3048" y="-1377"/>
                    <a:pt x="6096" y="-2044"/>
                    <a:pt x="9144" y="5100"/>
                  </a:cubicBezTo>
                  <a:close/>
                </a:path>
              </a:pathLst>
            </a:custGeom>
            <a:solidFill>
              <a:srgbClr val="FBCC0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7" name="Google Shape;813;p3"/>
            <p:cNvSpPr/>
            <p:nvPr/>
          </p:nvSpPr>
          <p:spPr>
            <a:xfrm>
              <a:off x="9169667" y="2083798"/>
              <a:ext cx="21883" cy="10340"/>
            </a:xfrm>
            <a:custGeom>
              <a:avLst/>
              <a:gdLst/>
              <a:ahLst/>
              <a:cxnLst/>
              <a:rect l="l" t="t" r="r" b="b"/>
              <a:pathLst>
                <a:path w="21883" h="10340" extrusionOk="0">
                  <a:moveTo>
                    <a:pt x="5334" y="9811"/>
                  </a:moveTo>
                  <a:cubicBezTo>
                    <a:pt x="3524" y="9716"/>
                    <a:pt x="1810" y="9620"/>
                    <a:pt x="0" y="9525"/>
                  </a:cubicBezTo>
                  <a:cubicBezTo>
                    <a:pt x="6858" y="6382"/>
                    <a:pt x="13811" y="3239"/>
                    <a:pt x="20669" y="0"/>
                  </a:cubicBezTo>
                  <a:cubicBezTo>
                    <a:pt x="20955" y="286"/>
                    <a:pt x="21241" y="571"/>
                    <a:pt x="21526" y="762"/>
                  </a:cubicBezTo>
                  <a:cubicBezTo>
                    <a:pt x="22003" y="1905"/>
                    <a:pt x="22003" y="2953"/>
                    <a:pt x="21526" y="4001"/>
                  </a:cubicBezTo>
                  <a:cubicBezTo>
                    <a:pt x="17050" y="8573"/>
                    <a:pt x="12001" y="11621"/>
                    <a:pt x="5334" y="9811"/>
                  </a:cubicBezTo>
                  <a:close/>
                </a:path>
              </a:pathLst>
            </a:custGeom>
            <a:solidFill>
              <a:srgbClr val="F9CD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8" name="Google Shape;814;p3"/>
            <p:cNvSpPr/>
            <p:nvPr/>
          </p:nvSpPr>
          <p:spPr>
            <a:xfrm>
              <a:off x="9213577" y="2205335"/>
              <a:ext cx="17907" cy="5058"/>
            </a:xfrm>
            <a:custGeom>
              <a:avLst/>
              <a:gdLst/>
              <a:ahLst/>
              <a:cxnLst/>
              <a:rect l="l" t="t" r="r" b="b"/>
              <a:pathLst>
                <a:path w="17907" h="5058" extrusionOk="0">
                  <a:moveTo>
                    <a:pt x="7048" y="192"/>
                  </a:moveTo>
                  <a:cubicBezTo>
                    <a:pt x="10763" y="4954"/>
                    <a:pt x="14288" y="-94"/>
                    <a:pt x="17907" y="1"/>
                  </a:cubicBezTo>
                  <a:cubicBezTo>
                    <a:pt x="12002" y="8288"/>
                    <a:pt x="6001" y="4954"/>
                    <a:pt x="0" y="192"/>
                  </a:cubicBezTo>
                  <a:cubicBezTo>
                    <a:pt x="2381" y="287"/>
                    <a:pt x="4667" y="192"/>
                    <a:pt x="7048" y="192"/>
                  </a:cubicBezTo>
                  <a:close/>
                </a:path>
              </a:pathLst>
            </a:custGeom>
            <a:solidFill>
              <a:srgbClr val="F9D03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9" name="Google Shape;815;p3"/>
            <p:cNvSpPr/>
            <p:nvPr/>
          </p:nvSpPr>
          <p:spPr>
            <a:xfrm>
              <a:off x="9228546" y="2057128"/>
              <a:ext cx="15320" cy="10454"/>
            </a:xfrm>
            <a:custGeom>
              <a:avLst/>
              <a:gdLst/>
              <a:ahLst/>
              <a:cxnLst/>
              <a:rect l="l" t="t" r="r" b="b"/>
              <a:pathLst>
                <a:path w="15320" h="10454" extrusionOk="0">
                  <a:moveTo>
                    <a:pt x="1224" y="0"/>
                  </a:moveTo>
                  <a:cubicBezTo>
                    <a:pt x="5129" y="1524"/>
                    <a:pt x="8463" y="4667"/>
                    <a:pt x="13035" y="4382"/>
                  </a:cubicBezTo>
                  <a:cubicBezTo>
                    <a:pt x="13797" y="5048"/>
                    <a:pt x="14559" y="5810"/>
                    <a:pt x="15321" y="6477"/>
                  </a:cubicBezTo>
                  <a:lnTo>
                    <a:pt x="14749" y="7049"/>
                  </a:lnTo>
                  <a:cubicBezTo>
                    <a:pt x="14082" y="7811"/>
                    <a:pt x="13416" y="8477"/>
                    <a:pt x="12654" y="9144"/>
                  </a:cubicBezTo>
                  <a:cubicBezTo>
                    <a:pt x="10368" y="10478"/>
                    <a:pt x="7986" y="11049"/>
                    <a:pt x="5510" y="9620"/>
                  </a:cubicBezTo>
                  <a:cubicBezTo>
                    <a:pt x="3414" y="8096"/>
                    <a:pt x="1414" y="6572"/>
                    <a:pt x="176" y="4286"/>
                  </a:cubicBezTo>
                  <a:cubicBezTo>
                    <a:pt x="-205" y="2572"/>
                    <a:pt x="-15" y="1143"/>
                    <a:pt x="1224" y="0"/>
                  </a:cubicBezTo>
                  <a:close/>
                </a:path>
              </a:pathLst>
            </a:custGeom>
            <a:solidFill>
              <a:srgbClr val="F9C60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0" name="Google Shape;816;p3"/>
            <p:cNvSpPr/>
            <p:nvPr/>
          </p:nvSpPr>
          <p:spPr>
            <a:xfrm>
              <a:off x="9247962" y="2161834"/>
              <a:ext cx="6858" cy="9022"/>
            </a:xfrm>
            <a:custGeom>
              <a:avLst/>
              <a:gdLst/>
              <a:ahLst/>
              <a:cxnLst/>
              <a:rect l="l" t="t" r="r" b="b"/>
              <a:pathLst>
                <a:path w="6858" h="9022" extrusionOk="0">
                  <a:moveTo>
                    <a:pt x="4477" y="164"/>
                  </a:moveTo>
                  <a:cubicBezTo>
                    <a:pt x="5239" y="164"/>
                    <a:pt x="6096" y="259"/>
                    <a:pt x="6858" y="259"/>
                  </a:cubicBezTo>
                  <a:cubicBezTo>
                    <a:pt x="6001" y="4260"/>
                    <a:pt x="4191" y="7594"/>
                    <a:pt x="0" y="9022"/>
                  </a:cubicBezTo>
                  <a:cubicBezTo>
                    <a:pt x="762" y="6832"/>
                    <a:pt x="1524" y="4736"/>
                    <a:pt x="2286" y="2545"/>
                  </a:cubicBezTo>
                  <a:cubicBezTo>
                    <a:pt x="1715" y="545"/>
                    <a:pt x="2286" y="-407"/>
                    <a:pt x="4477" y="164"/>
                  </a:cubicBezTo>
                  <a:close/>
                </a:path>
              </a:pathLst>
            </a:custGeom>
            <a:solidFill>
              <a:srgbClr val="FAC11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" name="Google Shape;817;p3"/>
            <p:cNvSpPr/>
            <p:nvPr/>
          </p:nvSpPr>
          <p:spPr>
            <a:xfrm>
              <a:off x="9272876" y="2109262"/>
              <a:ext cx="36807" cy="33462"/>
            </a:xfrm>
            <a:custGeom>
              <a:avLst/>
              <a:gdLst/>
              <a:ahLst/>
              <a:cxnLst/>
              <a:rect l="l" t="t" r="r" b="b"/>
              <a:pathLst>
                <a:path w="36807" h="33462" extrusionOk="0">
                  <a:moveTo>
                    <a:pt x="25378" y="348"/>
                  </a:moveTo>
                  <a:cubicBezTo>
                    <a:pt x="27092" y="6063"/>
                    <a:pt x="34712" y="2063"/>
                    <a:pt x="36808" y="7206"/>
                  </a:cubicBezTo>
                  <a:cubicBezTo>
                    <a:pt x="36046" y="8730"/>
                    <a:pt x="35284" y="10254"/>
                    <a:pt x="34522" y="11778"/>
                  </a:cubicBezTo>
                  <a:cubicBezTo>
                    <a:pt x="32236" y="15017"/>
                    <a:pt x="29950" y="10159"/>
                    <a:pt x="27664" y="11778"/>
                  </a:cubicBezTo>
                  <a:cubicBezTo>
                    <a:pt x="24521" y="11111"/>
                    <a:pt x="24330" y="8159"/>
                    <a:pt x="22901" y="4635"/>
                  </a:cubicBezTo>
                  <a:cubicBezTo>
                    <a:pt x="19091" y="12064"/>
                    <a:pt x="12614" y="16731"/>
                    <a:pt x="14710" y="26256"/>
                  </a:cubicBezTo>
                  <a:cubicBezTo>
                    <a:pt x="16329" y="33591"/>
                    <a:pt x="10900" y="34638"/>
                    <a:pt x="4804" y="32448"/>
                  </a:cubicBezTo>
                  <a:cubicBezTo>
                    <a:pt x="3280" y="31686"/>
                    <a:pt x="1756" y="30924"/>
                    <a:pt x="232" y="30161"/>
                  </a:cubicBezTo>
                  <a:cubicBezTo>
                    <a:pt x="-721" y="27494"/>
                    <a:pt x="1470" y="26732"/>
                    <a:pt x="2994" y="25494"/>
                  </a:cubicBezTo>
                  <a:cubicBezTo>
                    <a:pt x="6709" y="23304"/>
                    <a:pt x="5185" y="19398"/>
                    <a:pt x="6137" y="16255"/>
                  </a:cubicBezTo>
                  <a:cubicBezTo>
                    <a:pt x="7566" y="13017"/>
                    <a:pt x="8995" y="9873"/>
                    <a:pt x="10805" y="6825"/>
                  </a:cubicBezTo>
                  <a:cubicBezTo>
                    <a:pt x="12424" y="4825"/>
                    <a:pt x="14234" y="3015"/>
                    <a:pt x="16329" y="1491"/>
                  </a:cubicBezTo>
                  <a:cubicBezTo>
                    <a:pt x="19282" y="348"/>
                    <a:pt x="22235" y="-509"/>
                    <a:pt x="25378" y="348"/>
                  </a:cubicBezTo>
                  <a:close/>
                </a:path>
              </a:pathLst>
            </a:custGeom>
            <a:solidFill>
              <a:srgbClr val="F9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2" name="Google Shape;818;p3"/>
            <p:cNvSpPr/>
            <p:nvPr/>
          </p:nvSpPr>
          <p:spPr>
            <a:xfrm>
              <a:off x="9303397" y="2131985"/>
              <a:ext cx="22764" cy="11318"/>
            </a:xfrm>
            <a:custGeom>
              <a:avLst/>
              <a:gdLst/>
              <a:ahLst/>
              <a:cxnLst/>
              <a:rect l="l" t="t" r="r" b="b"/>
              <a:pathLst>
                <a:path w="22764" h="11318" extrusionOk="0">
                  <a:moveTo>
                    <a:pt x="22765" y="104"/>
                  </a:moveTo>
                  <a:cubicBezTo>
                    <a:pt x="16002" y="4676"/>
                    <a:pt x="11144" y="13154"/>
                    <a:pt x="0" y="10963"/>
                  </a:cubicBezTo>
                  <a:cubicBezTo>
                    <a:pt x="5334" y="1057"/>
                    <a:pt x="13526" y="-467"/>
                    <a:pt x="22765" y="104"/>
                  </a:cubicBezTo>
                  <a:cubicBezTo>
                    <a:pt x="22670" y="104"/>
                    <a:pt x="22765" y="104"/>
                    <a:pt x="22765" y="104"/>
                  </a:cubicBezTo>
                  <a:close/>
                </a:path>
              </a:pathLst>
            </a:custGeom>
            <a:solidFill>
              <a:srgbClr val="FBC5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3" name="Google Shape;819;p3"/>
            <p:cNvSpPr/>
            <p:nvPr/>
          </p:nvSpPr>
          <p:spPr>
            <a:xfrm>
              <a:off x="9300540" y="2117062"/>
              <a:ext cx="12304" cy="8472"/>
            </a:xfrm>
            <a:custGeom>
              <a:avLst/>
              <a:gdLst/>
              <a:ahLst/>
              <a:cxnLst/>
              <a:rect l="l" t="t" r="r" b="b"/>
              <a:pathLst>
                <a:path w="12304" h="8472" extrusionOk="0">
                  <a:moveTo>
                    <a:pt x="0" y="3978"/>
                  </a:moveTo>
                  <a:cubicBezTo>
                    <a:pt x="2286" y="-6785"/>
                    <a:pt x="4572" y="8169"/>
                    <a:pt x="6858" y="3978"/>
                  </a:cubicBezTo>
                  <a:cubicBezTo>
                    <a:pt x="8858" y="4264"/>
                    <a:pt x="12097" y="3311"/>
                    <a:pt x="12287" y="5978"/>
                  </a:cubicBezTo>
                  <a:cubicBezTo>
                    <a:pt x="12573" y="9122"/>
                    <a:pt x="9334" y="8550"/>
                    <a:pt x="7334" y="8169"/>
                  </a:cubicBezTo>
                  <a:cubicBezTo>
                    <a:pt x="4572" y="7693"/>
                    <a:pt x="1810" y="6550"/>
                    <a:pt x="0" y="3978"/>
                  </a:cubicBezTo>
                  <a:close/>
                </a:path>
              </a:pathLst>
            </a:custGeom>
            <a:solidFill>
              <a:srgbClr val="FB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4" name="Google Shape;820;p3"/>
            <p:cNvSpPr/>
            <p:nvPr/>
          </p:nvSpPr>
          <p:spPr>
            <a:xfrm>
              <a:off x="9290777" y="2125833"/>
              <a:ext cx="8334" cy="6024"/>
            </a:xfrm>
            <a:custGeom>
              <a:avLst/>
              <a:gdLst/>
              <a:ahLst/>
              <a:cxnLst/>
              <a:rect l="l" t="t" r="r" b="b"/>
              <a:pathLst>
                <a:path w="8334" h="6024" extrusionOk="0">
                  <a:moveTo>
                    <a:pt x="8334" y="2732"/>
                  </a:moveTo>
                  <a:cubicBezTo>
                    <a:pt x="8334" y="4542"/>
                    <a:pt x="7382" y="5780"/>
                    <a:pt x="5858" y="5971"/>
                  </a:cubicBezTo>
                  <a:cubicBezTo>
                    <a:pt x="3476" y="6257"/>
                    <a:pt x="1095" y="5399"/>
                    <a:pt x="143" y="3209"/>
                  </a:cubicBezTo>
                  <a:cubicBezTo>
                    <a:pt x="-524" y="1685"/>
                    <a:pt x="1286" y="542"/>
                    <a:pt x="2714" y="256"/>
                  </a:cubicBezTo>
                  <a:cubicBezTo>
                    <a:pt x="5096" y="-411"/>
                    <a:pt x="7286" y="161"/>
                    <a:pt x="8334" y="2732"/>
                  </a:cubicBezTo>
                  <a:close/>
                </a:path>
              </a:pathLst>
            </a:custGeom>
            <a:solidFill>
              <a:srgbClr val="FDDB2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5" name="Google Shape;821;p3"/>
            <p:cNvSpPr/>
            <p:nvPr/>
          </p:nvSpPr>
          <p:spPr>
            <a:xfrm>
              <a:off x="9207597" y="2110237"/>
              <a:ext cx="74261" cy="54142"/>
            </a:xfrm>
            <a:custGeom>
              <a:avLst/>
              <a:gdLst/>
              <a:ahLst/>
              <a:cxnLst/>
              <a:rect l="l" t="t" r="r" b="b"/>
              <a:pathLst>
                <a:path w="74261" h="54142" extrusionOk="0">
                  <a:moveTo>
                    <a:pt x="72369" y="15376"/>
                  </a:moveTo>
                  <a:cubicBezTo>
                    <a:pt x="72750" y="19376"/>
                    <a:pt x="77608" y="24329"/>
                    <a:pt x="70083" y="26806"/>
                  </a:cubicBezTo>
                  <a:cubicBezTo>
                    <a:pt x="62844" y="26329"/>
                    <a:pt x="56177" y="16804"/>
                    <a:pt x="48366" y="25282"/>
                  </a:cubicBezTo>
                  <a:cubicBezTo>
                    <a:pt x="47604" y="25853"/>
                    <a:pt x="47890" y="26139"/>
                    <a:pt x="48747" y="25472"/>
                  </a:cubicBezTo>
                  <a:cubicBezTo>
                    <a:pt x="49890" y="24520"/>
                    <a:pt x="47509" y="24615"/>
                    <a:pt x="49128" y="24520"/>
                  </a:cubicBezTo>
                  <a:cubicBezTo>
                    <a:pt x="55891" y="22043"/>
                    <a:pt x="60939" y="22329"/>
                    <a:pt x="60939" y="31282"/>
                  </a:cubicBezTo>
                  <a:cubicBezTo>
                    <a:pt x="56462" y="38998"/>
                    <a:pt x="46461" y="41188"/>
                    <a:pt x="42651" y="49570"/>
                  </a:cubicBezTo>
                  <a:cubicBezTo>
                    <a:pt x="40937" y="51952"/>
                    <a:pt x="37793" y="52142"/>
                    <a:pt x="35793" y="54142"/>
                  </a:cubicBezTo>
                  <a:cubicBezTo>
                    <a:pt x="27030" y="49094"/>
                    <a:pt x="27792" y="43951"/>
                    <a:pt x="38555" y="35759"/>
                  </a:cubicBezTo>
                  <a:cubicBezTo>
                    <a:pt x="29221" y="35950"/>
                    <a:pt x="29221" y="35950"/>
                    <a:pt x="22077" y="44998"/>
                  </a:cubicBezTo>
                  <a:cubicBezTo>
                    <a:pt x="20172" y="47094"/>
                    <a:pt x="17696" y="47761"/>
                    <a:pt x="15029" y="48046"/>
                  </a:cubicBezTo>
                  <a:cubicBezTo>
                    <a:pt x="11885" y="48427"/>
                    <a:pt x="8742" y="48332"/>
                    <a:pt x="6932" y="45570"/>
                  </a:cubicBezTo>
                  <a:cubicBezTo>
                    <a:pt x="4361" y="41855"/>
                    <a:pt x="8552" y="40617"/>
                    <a:pt x="10076" y="38331"/>
                  </a:cubicBezTo>
                  <a:cubicBezTo>
                    <a:pt x="11695" y="35950"/>
                    <a:pt x="13790" y="34235"/>
                    <a:pt x="16267" y="32330"/>
                  </a:cubicBezTo>
                  <a:cubicBezTo>
                    <a:pt x="10647" y="33949"/>
                    <a:pt x="8552" y="42522"/>
                    <a:pt x="2075" y="40045"/>
                  </a:cubicBezTo>
                  <a:cubicBezTo>
                    <a:pt x="-1831" y="38617"/>
                    <a:pt x="1122" y="33187"/>
                    <a:pt x="360" y="29663"/>
                  </a:cubicBezTo>
                  <a:cubicBezTo>
                    <a:pt x="455" y="28615"/>
                    <a:pt x="646" y="27568"/>
                    <a:pt x="1122" y="26615"/>
                  </a:cubicBezTo>
                  <a:cubicBezTo>
                    <a:pt x="2741" y="23758"/>
                    <a:pt x="6837" y="22424"/>
                    <a:pt x="6170" y="18233"/>
                  </a:cubicBezTo>
                  <a:cubicBezTo>
                    <a:pt x="5694" y="16328"/>
                    <a:pt x="4932" y="14518"/>
                    <a:pt x="5599" y="12518"/>
                  </a:cubicBezTo>
                  <a:cubicBezTo>
                    <a:pt x="6837" y="10613"/>
                    <a:pt x="8456" y="9661"/>
                    <a:pt x="10742" y="9756"/>
                  </a:cubicBezTo>
                  <a:cubicBezTo>
                    <a:pt x="12838" y="10232"/>
                    <a:pt x="14648" y="11185"/>
                    <a:pt x="15886" y="12994"/>
                  </a:cubicBezTo>
                  <a:cubicBezTo>
                    <a:pt x="14362" y="20614"/>
                    <a:pt x="20934" y="17281"/>
                    <a:pt x="23792" y="18805"/>
                  </a:cubicBezTo>
                  <a:cubicBezTo>
                    <a:pt x="25887" y="20519"/>
                    <a:pt x="24268" y="23281"/>
                    <a:pt x="25697" y="25091"/>
                  </a:cubicBezTo>
                  <a:cubicBezTo>
                    <a:pt x="26649" y="25948"/>
                    <a:pt x="27697" y="27853"/>
                    <a:pt x="29030" y="26234"/>
                  </a:cubicBezTo>
                  <a:cubicBezTo>
                    <a:pt x="29888" y="25186"/>
                    <a:pt x="28459" y="23662"/>
                    <a:pt x="28078" y="22329"/>
                  </a:cubicBezTo>
                  <a:cubicBezTo>
                    <a:pt x="27887" y="21376"/>
                    <a:pt x="27887" y="20329"/>
                    <a:pt x="28173" y="19376"/>
                  </a:cubicBezTo>
                  <a:cubicBezTo>
                    <a:pt x="29792" y="14804"/>
                    <a:pt x="36460" y="14995"/>
                    <a:pt x="37222" y="9565"/>
                  </a:cubicBezTo>
                  <a:cubicBezTo>
                    <a:pt x="37508" y="8613"/>
                    <a:pt x="37984" y="7851"/>
                    <a:pt x="38746" y="7184"/>
                  </a:cubicBezTo>
                  <a:cubicBezTo>
                    <a:pt x="41318" y="5660"/>
                    <a:pt x="44270" y="5184"/>
                    <a:pt x="47033" y="4231"/>
                  </a:cubicBezTo>
                  <a:cubicBezTo>
                    <a:pt x="51700" y="5184"/>
                    <a:pt x="53986" y="-531"/>
                    <a:pt x="58653" y="40"/>
                  </a:cubicBezTo>
                  <a:cubicBezTo>
                    <a:pt x="61701" y="802"/>
                    <a:pt x="64654" y="1660"/>
                    <a:pt x="66273" y="4612"/>
                  </a:cubicBezTo>
                  <a:cubicBezTo>
                    <a:pt x="66083" y="9756"/>
                    <a:pt x="73036" y="10423"/>
                    <a:pt x="72369" y="15376"/>
                  </a:cubicBezTo>
                  <a:close/>
                </a:path>
              </a:pathLst>
            </a:custGeom>
            <a:solidFill>
              <a:srgbClr val="F9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6" name="Google Shape;822;p3"/>
            <p:cNvSpPr/>
            <p:nvPr/>
          </p:nvSpPr>
          <p:spPr>
            <a:xfrm>
              <a:off x="9200147" y="2139329"/>
              <a:ext cx="30384" cy="44897"/>
            </a:xfrm>
            <a:custGeom>
              <a:avLst/>
              <a:gdLst/>
              <a:ahLst/>
              <a:cxnLst/>
              <a:rect l="l" t="t" r="r" b="b"/>
              <a:pathLst>
                <a:path w="30384" h="44897" extrusionOk="0">
                  <a:moveTo>
                    <a:pt x="9049" y="0"/>
                  </a:moveTo>
                  <a:cubicBezTo>
                    <a:pt x="13811" y="2572"/>
                    <a:pt x="8572" y="6763"/>
                    <a:pt x="10382" y="9906"/>
                  </a:cubicBezTo>
                  <a:cubicBezTo>
                    <a:pt x="22193" y="1714"/>
                    <a:pt x="22193" y="1714"/>
                    <a:pt x="30385" y="5143"/>
                  </a:cubicBezTo>
                  <a:cubicBezTo>
                    <a:pt x="21717" y="3524"/>
                    <a:pt x="20669" y="11906"/>
                    <a:pt x="15526" y="15240"/>
                  </a:cubicBezTo>
                  <a:cubicBezTo>
                    <a:pt x="20098" y="19050"/>
                    <a:pt x="24955" y="14573"/>
                    <a:pt x="29527" y="15907"/>
                  </a:cubicBezTo>
                  <a:cubicBezTo>
                    <a:pt x="29527" y="17431"/>
                    <a:pt x="29527" y="18955"/>
                    <a:pt x="29527" y="20479"/>
                  </a:cubicBezTo>
                  <a:cubicBezTo>
                    <a:pt x="28575" y="26003"/>
                    <a:pt x="18574" y="24194"/>
                    <a:pt x="20383" y="31909"/>
                  </a:cubicBezTo>
                  <a:cubicBezTo>
                    <a:pt x="23051" y="34481"/>
                    <a:pt x="18002" y="38957"/>
                    <a:pt x="22670" y="41053"/>
                  </a:cubicBezTo>
                  <a:cubicBezTo>
                    <a:pt x="22955" y="45529"/>
                    <a:pt x="19812" y="44863"/>
                    <a:pt x="17050" y="44863"/>
                  </a:cubicBezTo>
                  <a:cubicBezTo>
                    <a:pt x="8572" y="42005"/>
                    <a:pt x="10096" y="33242"/>
                    <a:pt x="6667" y="27337"/>
                  </a:cubicBezTo>
                  <a:cubicBezTo>
                    <a:pt x="4286" y="19812"/>
                    <a:pt x="6858" y="10763"/>
                    <a:pt x="0" y="4477"/>
                  </a:cubicBezTo>
                  <a:cubicBezTo>
                    <a:pt x="667" y="3810"/>
                    <a:pt x="1429" y="3143"/>
                    <a:pt x="2191" y="2572"/>
                  </a:cubicBezTo>
                  <a:cubicBezTo>
                    <a:pt x="4477" y="1429"/>
                    <a:pt x="6572" y="95"/>
                    <a:pt x="9049" y="0"/>
                  </a:cubicBezTo>
                  <a:close/>
                </a:path>
              </a:pathLst>
            </a:custGeom>
            <a:solidFill>
              <a:srgbClr val="FBC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7" name="Google Shape;823;p3"/>
            <p:cNvSpPr/>
            <p:nvPr/>
          </p:nvSpPr>
          <p:spPr>
            <a:xfrm>
              <a:off x="9215780" y="2179955"/>
              <a:ext cx="17254" cy="16428"/>
            </a:xfrm>
            <a:custGeom>
              <a:avLst/>
              <a:gdLst/>
              <a:ahLst/>
              <a:cxnLst/>
              <a:rect l="l" t="t" r="r" b="b"/>
              <a:pathLst>
                <a:path w="17254" h="16428" extrusionOk="0">
                  <a:moveTo>
                    <a:pt x="273" y="2713"/>
                  </a:moveTo>
                  <a:cubicBezTo>
                    <a:pt x="2749" y="2617"/>
                    <a:pt x="5512" y="3094"/>
                    <a:pt x="7131" y="427"/>
                  </a:cubicBezTo>
                  <a:cubicBezTo>
                    <a:pt x="9798" y="2713"/>
                    <a:pt x="17132" y="-4336"/>
                    <a:pt x="16275" y="4999"/>
                  </a:cubicBezTo>
                  <a:cubicBezTo>
                    <a:pt x="19418" y="8999"/>
                    <a:pt x="13989" y="10904"/>
                    <a:pt x="13989" y="14143"/>
                  </a:cubicBezTo>
                  <a:cubicBezTo>
                    <a:pt x="13227" y="14905"/>
                    <a:pt x="12465" y="15667"/>
                    <a:pt x="11703" y="16429"/>
                  </a:cubicBezTo>
                  <a:cubicBezTo>
                    <a:pt x="8655" y="14905"/>
                    <a:pt x="5035" y="13952"/>
                    <a:pt x="3130" y="10618"/>
                  </a:cubicBezTo>
                  <a:cubicBezTo>
                    <a:pt x="2368" y="7951"/>
                    <a:pt x="-965" y="6142"/>
                    <a:pt x="273" y="2713"/>
                  </a:cubicBezTo>
                  <a:close/>
                </a:path>
              </a:pathLst>
            </a:custGeom>
            <a:solidFill>
              <a:srgbClr val="FDC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8" name="Google Shape;824;p3"/>
            <p:cNvSpPr/>
            <p:nvPr/>
          </p:nvSpPr>
          <p:spPr>
            <a:xfrm>
              <a:off x="9218106" y="2159807"/>
              <a:ext cx="11725" cy="11429"/>
            </a:xfrm>
            <a:custGeom>
              <a:avLst/>
              <a:gdLst/>
              <a:ahLst/>
              <a:cxnLst/>
              <a:rect l="l" t="t" r="r" b="b"/>
              <a:pathLst>
                <a:path w="11725" h="11429" extrusionOk="0">
                  <a:moveTo>
                    <a:pt x="2519" y="11430"/>
                  </a:moveTo>
                  <a:cubicBezTo>
                    <a:pt x="-3006" y="7334"/>
                    <a:pt x="1947" y="4667"/>
                    <a:pt x="4233" y="2477"/>
                  </a:cubicBezTo>
                  <a:cubicBezTo>
                    <a:pt x="5948" y="857"/>
                    <a:pt x="9091" y="762"/>
                    <a:pt x="11568" y="0"/>
                  </a:cubicBezTo>
                  <a:cubicBezTo>
                    <a:pt x="12044" y="4477"/>
                    <a:pt x="12044" y="4477"/>
                    <a:pt x="2519" y="11430"/>
                  </a:cubicBezTo>
                  <a:close/>
                </a:path>
              </a:pathLst>
            </a:custGeom>
            <a:solidFill>
              <a:srgbClr val="F7BE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9" name="Google Shape;825;p3"/>
            <p:cNvSpPr/>
            <p:nvPr/>
          </p:nvSpPr>
          <p:spPr>
            <a:xfrm>
              <a:off x="9243485" y="2159807"/>
              <a:ext cx="8953" cy="5622"/>
            </a:xfrm>
            <a:custGeom>
              <a:avLst/>
              <a:gdLst/>
              <a:ahLst/>
              <a:cxnLst/>
              <a:rect l="l" t="t" r="r" b="b"/>
              <a:pathLst>
                <a:path w="8953" h="5622" extrusionOk="0">
                  <a:moveTo>
                    <a:pt x="0" y="4572"/>
                  </a:moveTo>
                  <a:cubicBezTo>
                    <a:pt x="191" y="-95"/>
                    <a:pt x="3524" y="0"/>
                    <a:pt x="6858" y="0"/>
                  </a:cubicBezTo>
                  <a:cubicBezTo>
                    <a:pt x="7525" y="762"/>
                    <a:pt x="8287" y="1429"/>
                    <a:pt x="8954" y="2191"/>
                  </a:cubicBezTo>
                  <a:cubicBezTo>
                    <a:pt x="8192" y="2953"/>
                    <a:pt x="7525" y="3810"/>
                    <a:pt x="6763" y="4572"/>
                  </a:cubicBezTo>
                  <a:cubicBezTo>
                    <a:pt x="4477" y="3905"/>
                    <a:pt x="2286" y="7239"/>
                    <a:pt x="0" y="4572"/>
                  </a:cubicBezTo>
                  <a:close/>
                </a:path>
              </a:pathLst>
            </a:custGeom>
            <a:solidFill>
              <a:srgbClr val="F6B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0" name="Google Shape;826;p3"/>
            <p:cNvSpPr/>
            <p:nvPr/>
          </p:nvSpPr>
          <p:spPr>
            <a:xfrm>
              <a:off x="9228208" y="2184953"/>
              <a:ext cx="8419" cy="9143"/>
            </a:xfrm>
            <a:custGeom>
              <a:avLst/>
              <a:gdLst/>
              <a:ahLst/>
              <a:cxnLst/>
              <a:rect l="l" t="t" r="r" b="b"/>
              <a:pathLst>
                <a:path w="8419" h="9143" extrusionOk="0">
                  <a:moveTo>
                    <a:pt x="1561" y="9144"/>
                  </a:moveTo>
                  <a:cubicBezTo>
                    <a:pt x="-3201" y="4667"/>
                    <a:pt x="4514" y="3429"/>
                    <a:pt x="3847" y="0"/>
                  </a:cubicBezTo>
                  <a:cubicBezTo>
                    <a:pt x="5371" y="0"/>
                    <a:pt x="6895" y="0"/>
                    <a:pt x="8419" y="0"/>
                  </a:cubicBezTo>
                  <a:cubicBezTo>
                    <a:pt x="6514" y="3334"/>
                    <a:pt x="5657" y="7430"/>
                    <a:pt x="1561" y="9144"/>
                  </a:cubicBezTo>
                  <a:close/>
                </a:path>
              </a:pathLst>
            </a:custGeom>
            <a:solidFill>
              <a:srgbClr val="FA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1" name="Google Shape;827;p3"/>
            <p:cNvSpPr/>
            <p:nvPr/>
          </p:nvSpPr>
          <p:spPr>
            <a:xfrm>
              <a:off x="9194396" y="2058124"/>
              <a:ext cx="47627" cy="49866"/>
            </a:xfrm>
            <a:custGeom>
              <a:avLst/>
              <a:gdLst/>
              <a:ahLst/>
              <a:cxnLst/>
              <a:rect l="l" t="t" r="r" b="b"/>
              <a:pathLst>
                <a:path w="47627" h="49866" extrusionOk="0">
                  <a:moveTo>
                    <a:pt x="1179" y="17196"/>
                  </a:moveTo>
                  <a:cubicBezTo>
                    <a:pt x="-345" y="16434"/>
                    <a:pt x="-440" y="15672"/>
                    <a:pt x="1179" y="14910"/>
                  </a:cubicBezTo>
                  <a:cubicBezTo>
                    <a:pt x="3751" y="12529"/>
                    <a:pt x="4513" y="8814"/>
                    <a:pt x="7370" y="6528"/>
                  </a:cubicBezTo>
                  <a:cubicBezTo>
                    <a:pt x="9370" y="4814"/>
                    <a:pt x="11752" y="3766"/>
                    <a:pt x="14514" y="4242"/>
                  </a:cubicBezTo>
                  <a:cubicBezTo>
                    <a:pt x="17943" y="9576"/>
                    <a:pt x="20038" y="8433"/>
                    <a:pt x="21181" y="2813"/>
                  </a:cubicBezTo>
                  <a:cubicBezTo>
                    <a:pt x="22896" y="527"/>
                    <a:pt x="24991" y="-616"/>
                    <a:pt x="27849" y="337"/>
                  </a:cubicBezTo>
                  <a:cubicBezTo>
                    <a:pt x="30135" y="2242"/>
                    <a:pt x="28516" y="5004"/>
                    <a:pt x="29468" y="7100"/>
                  </a:cubicBezTo>
                  <a:cubicBezTo>
                    <a:pt x="28992" y="11005"/>
                    <a:pt x="26230" y="13481"/>
                    <a:pt x="22324" y="16910"/>
                  </a:cubicBezTo>
                  <a:cubicBezTo>
                    <a:pt x="28135" y="15958"/>
                    <a:pt x="27754" y="8719"/>
                    <a:pt x="32992" y="9767"/>
                  </a:cubicBezTo>
                  <a:cubicBezTo>
                    <a:pt x="35183" y="11195"/>
                    <a:pt x="36040" y="13767"/>
                    <a:pt x="38041" y="15291"/>
                  </a:cubicBezTo>
                  <a:cubicBezTo>
                    <a:pt x="43470" y="17958"/>
                    <a:pt x="43375" y="24435"/>
                    <a:pt x="47089" y="28626"/>
                  </a:cubicBezTo>
                  <a:cubicBezTo>
                    <a:pt x="49756" y="31674"/>
                    <a:pt x="41755" y="33103"/>
                    <a:pt x="39469" y="36151"/>
                  </a:cubicBezTo>
                  <a:cubicBezTo>
                    <a:pt x="38326" y="37199"/>
                    <a:pt x="37088" y="38151"/>
                    <a:pt x="35755" y="38818"/>
                  </a:cubicBezTo>
                  <a:cubicBezTo>
                    <a:pt x="34326" y="39389"/>
                    <a:pt x="32802" y="39485"/>
                    <a:pt x="31278" y="39199"/>
                  </a:cubicBezTo>
                  <a:cubicBezTo>
                    <a:pt x="29373" y="38723"/>
                    <a:pt x="27658" y="37770"/>
                    <a:pt x="26230" y="36437"/>
                  </a:cubicBezTo>
                  <a:cubicBezTo>
                    <a:pt x="22896" y="32722"/>
                    <a:pt x="22134" y="37389"/>
                    <a:pt x="20324" y="38246"/>
                  </a:cubicBezTo>
                  <a:cubicBezTo>
                    <a:pt x="14704" y="40342"/>
                    <a:pt x="22705" y="43199"/>
                    <a:pt x="19943" y="45485"/>
                  </a:cubicBezTo>
                  <a:cubicBezTo>
                    <a:pt x="13180" y="54058"/>
                    <a:pt x="9085" y="48343"/>
                    <a:pt x="4894" y="42818"/>
                  </a:cubicBezTo>
                  <a:cubicBezTo>
                    <a:pt x="6132" y="37294"/>
                    <a:pt x="3655" y="33008"/>
                    <a:pt x="322" y="28912"/>
                  </a:cubicBezTo>
                  <a:cubicBezTo>
                    <a:pt x="131" y="25007"/>
                    <a:pt x="3274" y="21292"/>
                    <a:pt x="1179" y="17196"/>
                  </a:cubicBezTo>
                  <a:close/>
                </a:path>
              </a:pathLst>
            </a:custGeom>
            <a:solidFill>
              <a:srgbClr val="FCC7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2" name="Google Shape;828;p3"/>
            <p:cNvSpPr/>
            <p:nvPr/>
          </p:nvSpPr>
          <p:spPr>
            <a:xfrm>
              <a:off x="9194395" y="2038464"/>
              <a:ext cx="19842" cy="17521"/>
            </a:xfrm>
            <a:custGeom>
              <a:avLst/>
              <a:gdLst/>
              <a:ahLst/>
              <a:cxnLst/>
              <a:rect l="l" t="t" r="r" b="b"/>
              <a:pathLst>
                <a:path w="19842" h="17521" extrusionOk="0">
                  <a:moveTo>
                    <a:pt x="19372" y="376"/>
                  </a:moveTo>
                  <a:cubicBezTo>
                    <a:pt x="19372" y="1138"/>
                    <a:pt x="19372" y="1900"/>
                    <a:pt x="19467" y="2662"/>
                  </a:cubicBezTo>
                  <a:cubicBezTo>
                    <a:pt x="22039" y="15616"/>
                    <a:pt x="10799" y="14187"/>
                    <a:pt x="4037" y="17521"/>
                  </a:cubicBezTo>
                  <a:cubicBezTo>
                    <a:pt x="2227" y="17140"/>
                    <a:pt x="608" y="16569"/>
                    <a:pt x="1274" y="14092"/>
                  </a:cubicBezTo>
                  <a:cubicBezTo>
                    <a:pt x="5942" y="11997"/>
                    <a:pt x="-5393" y="5996"/>
                    <a:pt x="3560" y="4853"/>
                  </a:cubicBezTo>
                  <a:cubicBezTo>
                    <a:pt x="8132" y="1424"/>
                    <a:pt x="13276" y="-957"/>
                    <a:pt x="19372" y="376"/>
                  </a:cubicBezTo>
                  <a:close/>
                </a:path>
              </a:pathLst>
            </a:custGeom>
            <a:solidFill>
              <a:srgbClr val="F8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3" name="Google Shape;829;p3"/>
            <p:cNvSpPr/>
            <p:nvPr/>
          </p:nvSpPr>
          <p:spPr>
            <a:xfrm>
              <a:off x="9197860" y="2041126"/>
              <a:ext cx="25241" cy="19392"/>
            </a:xfrm>
            <a:custGeom>
              <a:avLst/>
              <a:gdLst/>
              <a:ahLst/>
              <a:cxnLst/>
              <a:rect l="l" t="t" r="r" b="b"/>
              <a:pathLst>
                <a:path w="25241" h="19392" extrusionOk="0">
                  <a:moveTo>
                    <a:pt x="0" y="13716"/>
                  </a:moveTo>
                  <a:cubicBezTo>
                    <a:pt x="5239" y="9049"/>
                    <a:pt x="15049" y="9716"/>
                    <a:pt x="16002" y="0"/>
                  </a:cubicBezTo>
                  <a:cubicBezTo>
                    <a:pt x="16764" y="0"/>
                    <a:pt x="17526" y="95"/>
                    <a:pt x="18288" y="95"/>
                  </a:cubicBezTo>
                  <a:cubicBezTo>
                    <a:pt x="18860" y="4953"/>
                    <a:pt x="22003" y="8096"/>
                    <a:pt x="25146" y="11430"/>
                  </a:cubicBezTo>
                  <a:cubicBezTo>
                    <a:pt x="25146" y="12192"/>
                    <a:pt x="25146" y="12954"/>
                    <a:pt x="25241" y="13716"/>
                  </a:cubicBezTo>
                  <a:cubicBezTo>
                    <a:pt x="22384" y="16574"/>
                    <a:pt x="18383" y="17336"/>
                    <a:pt x="14954" y="19145"/>
                  </a:cubicBezTo>
                  <a:cubicBezTo>
                    <a:pt x="14002" y="19431"/>
                    <a:pt x="13049" y="19431"/>
                    <a:pt x="12002" y="19336"/>
                  </a:cubicBezTo>
                  <a:cubicBezTo>
                    <a:pt x="11049" y="19050"/>
                    <a:pt x="10097" y="18764"/>
                    <a:pt x="9239" y="18383"/>
                  </a:cubicBezTo>
                  <a:cubicBezTo>
                    <a:pt x="6096" y="16669"/>
                    <a:pt x="667" y="19907"/>
                    <a:pt x="0" y="13716"/>
                  </a:cubicBezTo>
                  <a:close/>
                </a:path>
              </a:pathLst>
            </a:custGeom>
            <a:solidFill>
              <a:srgbClr val="F8B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4" name="Google Shape;830;p3"/>
            <p:cNvSpPr/>
            <p:nvPr/>
          </p:nvSpPr>
          <p:spPr>
            <a:xfrm>
              <a:off x="9193267" y="2052556"/>
              <a:ext cx="16023" cy="20478"/>
            </a:xfrm>
            <a:custGeom>
              <a:avLst/>
              <a:gdLst/>
              <a:ahLst/>
              <a:cxnLst/>
              <a:rect l="l" t="t" r="r" b="b"/>
              <a:pathLst>
                <a:path w="16023" h="20478" extrusionOk="0">
                  <a:moveTo>
                    <a:pt x="4594" y="2286"/>
                  </a:moveTo>
                  <a:cubicBezTo>
                    <a:pt x="7451" y="7811"/>
                    <a:pt x="12976" y="-95"/>
                    <a:pt x="16024" y="4572"/>
                  </a:cubicBezTo>
                  <a:cubicBezTo>
                    <a:pt x="14785" y="8382"/>
                    <a:pt x="10309" y="9811"/>
                    <a:pt x="9166" y="13716"/>
                  </a:cubicBezTo>
                  <a:cubicBezTo>
                    <a:pt x="7451" y="16574"/>
                    <a:pt x="6784" y="20479"/>
                    <a:pt x="2308" y="20479"/>
                  </a:cubicBezTo>
                  <a:cubicBezTo>
                    <a:pt x="4117" y="13621"/>
                    <a:pt x="-3693" y="6858"/>
                    <a:pt x="2308" y="0"/>
                  </a:cubicBezTo>
                  <a:cubicBezTo>
                    <a:pt x="3070" y="762"/>
                    <a:pt x="3832" y="1524"/>
                    <a:pt x="4594" y="2286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5" name="Google Shape;831;p3"/>
            <p:cNvSpPr/>
            <p:nvPr/>
          </p:nvSpPr>
          <p:spPr>
            <a:xfrm>
              <a:off x="9196632" y="2032718"/>
              <a:ext cx="17135" cy="10853"/>
            </a:xfrm>
            <a:custGeom>
              <a:avLst/>
              <a:gdLst/>
              <a:ahLst/>
              <a:cxnLst/>
              <a:rect l="l" t="t" r="r" b="b"/>
              <a:pathLst>
                <a:path w="17135" h="10853" extrusionOk="0">
                  <a:moveTo>
                    <a:pt x="17135" y="6122"/>
                  </a:moveTo>
                  <a:cubicBezTo>
                    <a:pt x="12087" y="8789"/>
                    <a:pt x="7134" y="11551"/>
                    <a:pt x="1133" y="10694"/>
                  </a:cubicBezTo>
                  <a:cubicBezTo>
                    <a:pt x="-2582" y="3550"/>
                    <a:pt x="3705" y="2979"/>
                    <a:pt x="7515" y="1074"/>
                  </a:cubicBezTo>
                  <a:cubicBezTo>
                    <a:pt x="12849" y="-1498"/>
                    <a:pt x="15897" y="693"/>
                    <a:pt x="17135" y="6122"/>
                  </a:cubicBezTo>
                  <a:close/>
                </a:path>
              </a:pathLst>
            </a:custGeom>
            <a:solidFill>
              <a:srgbClr val="FCC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6" name="Google Shape;832;p3"/>
            <p:cNvSpPr/>
            <p:nvPr/>
          </p:nvSpPr>
          <p:spPr>
            <a:xfrm>
              <a:off x="9214564" y="2041221"/>
              <a:ext cx="8347" cy="11334"/>
            </a:xfrm>
            <a:custGeom>
              <a:avLst/>
              <a:gdLst/>
              <a:ahLst/>
              <a:cxnLst/>
              <a:rect l="l" t="t" r="r" b="b"/>
              <a:pathLst>
                <a:path w="8347" h="11334" extrusionOk="0">
                  <a:moveTo>
                    <a:pt x="8348" y="11335"/>
                  </a:moveTo>
                  <a:cubicBezTo>
                    <a:pt x="3299" y="9239"/>
                    <a:pt x="-2892" y="7811"/>
                    <a:pt x="1490" y="0"/>
                  </a:cubicBezTo>
                  <a:cubicBezTo>
                    <a:pt x="2918" y="1524"/>
                    <a:pt x="4442" y="3048"/>
                    <a:pt x="5871" y="4572"/>
                  </a:cubicBezTo>
                  <a:cubicBezTo>
                    <a:pt x="6728" y="6858"/>
                    <a:pt x="7586" y="9049"/>
                    <a:pt x="8348" y="11335"/>
                  </a:cubicBezTo>
                  <a:close/>
                </a:path>
              </a:pathLst>
            </a:custGeom>
            <a:solidFill>
              <a:srgbClr val="F8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7" name="Google Shape;833;p3"/>
            <p:cNvSpPr/>
            <p:nvPr/>
          </p:nvSpPr>
          <p:spPr>
            <a:xfrm>
              <a:off x="9191002" y="2075321"/>
              <a:ext cx="7743" cy="12358"/>
            </a:xfrm>
            <a:custGeom>
              <a:avLst/>
              <a:gdLst/>
              <a:ahLst/>
              <a:cxnLst/>
              <a:rect l="l" t="t" r="r" b="b"/>
              <a:pathLst>
                <a:path w="7743" h="12358" extrusionOk="0">
                  <a:moveTo>
                    <a:pt x="4572" y="0"/>
                  </a:moveTo>
                  <a:cubicBezTo>
                    <a:pt x="10192" y="3810"/>
                    <a:pt x="7144" y="7620"/>
                    <a:pt x="4572" y="11430"/>
                  </a:cubicBezTo>
                  <a:cubicBezTo>
                    <a:pt x="3048" y="12668"/>
                    <a:pt x="1524" y="12668"/>
                    <a:pt x="0" y="11430"/>
                  </a:cubicBezTo>
                  <a:cubicBezTo>
                    <a:pt x="0" y="10763"/>
                    <a:pt x="95" y="10001"/>
                    <a:pt x="286" y="9335"/>
                  </a:cubicBezTo>
                  <a:cubicBezTo>
                    <a:pt x="1715" y="6286"/>
                    <a:pt x="3143" y="3143"/>
                    <a:pt x="4572" y="0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8" name="Google Shape;834;p3"/>
            <p:cNvSpPr/>
            <p:nvPr/>
          </p:nvSpPr>
          <p:spPr>
            <a:xfrm>
              <a:off x="9172048" y="2100466"/>
              <a:ext cx="45261" cy="43433"/>
            </a:xfrm>
            <a:custGeom>
              <a:avLst/>
              <a:gdLst/>
              <a:ahLst/>
              <a:cxnLst/>
              <a:rect l="l" t="t" r="r" b="b"/>
              <a:pathLst>
                <a:path w="45261" h="43433" extrusionOk="0">
                  <a:moveTo>
                    <a:pt x="28004" y="0"/>
                  </a:moveTo>
                  <a:cubicBezTo>
                    <a:pt x="32385" y="2000"/>
                    <a:pt x="35814" y="9430"/>
                    <a:pt x="41719" y="2286"/>
                  </a:cubicBezTo>
                  <a:cubicBezTo>
                    <a:pt x="42672" y="1619"/>
                    <a:pt x="43625" y="1619"/>
                    <a:pt x="44577" y="2381"/>
                  </a:cubicBezTo>
                  <a:cubicBezTo>
                    <a:pt x="45053" y="3334"/>
                    <a:pt x="45339" y="4382"/>
                    <a:pt x="45244" y="5525"/>
                  </a:cubicBezTo>
                  <a:cubicBezTo>
                    <a:pt x="44291" y="9049"/>
                    <a:pt x="41529" y="10668"/>
                    <a:pt x="38481" y="11811"/>
                  </a:cubicBezTo>
                  <a:cubicBezTo>
                    <a:pt x="30194" y="13430"/>
                    <a:pt x="38100" y="16383"/>
                    <a:pt x="38005" y="18669"/>
                  </a:cubicBezTo>
                  <a:cubicBezTo>
                    <a:pt x="38481" y="20764"/>
                    <a:pt x="40195" y="21717"/>
                    <a:pt x="41815" y="22955"/>
                  </a:cubicBezTo>
                  <a:cubicBezTo>
                    <a:pt x="42577" y="24479"/>
                    <a:pt x="43339" y="26003"/>
                    <a:pt x="44101" y="27432"/>
                  </a:cubicBezTo>
                  <a:cubicBezTo>
                    <a:pt x="45053" y="31718"/>
                    <a:pt x="41148" y="31909"/>
                    <a:pt x="39053" y="33623"/>
                  </a:cubicBezTo>
                  <a:cubicBezTo>
                    <a:pt x="36386" y="34481"/>
                    <a:pt x="33909" y="35528"/>
                    <a:pt x="33147" y="38672"/>
                  </a:cubicBezTo>
                  <a:cubicBezTo>
                    <a:pt x="32671" y="40481"/>
                    <a:pt x="31813" y="42101"/>
                    <a:pt x="30385" y="43434"/>
                  </a:cubicBezTo>
                  <a:lnTo>
                    <a:pt x="29337" y="43434"/>
                  </a:lnTo>
                  <a:cubicBezTo>
                    <a:pt x="29337" y="43434"/>
                    <a:pt x="28289" y="43434"/>
                    <a:pt x="28289" y="43434"/>
                  </a:cubicBezTo>
                  <a:cubicBezTo>
                    <a:pt x="27432" y="41910"/>
                    <a:pt x="26670" y="40386"/>
                    <a:pt x="25813" y="38862"/>
                  </a:cubicBezTo>
                  <a:cubicBezTo>
                    <a:pt x="23431" y="37433"/>
                    <a:pt x="22288" y="34004"/>
                    <a:pt x="18860" y="34100"/>
                  </a:cubicBezTo>
                  <a:cubicBezTo>
                    <a:pt x="17050" y="33052"/>
                    <a:pt x="15430" y="31909"/>
                    <a:pt x="16192" y="29432"/>
                  </a:cubicBezTo>
                  <a:cubicBezTo>
                    <a:pt x="16192" y="28480"/>
                    <a:pt x="19431" y="26956"/>
                    <a:pt x="15621" y="26765"/>
                  </a:cubicBezTo>
                  <a:cubicBezTo>
                    <a:pt x="12382" y="26670"/>
                    <a:pt x="10287" y="28956"/>
                    <a:pt x="7906" y="30575"/>
                  </a:cubicBezTo>
                  <a:cubicBezTo>
                    <a:pt x="6858" y="30861"/>
                    <a:pt x="5905" y="30861"/>
                    <a:pt x="4858" y="30480"/>
                  </a:cubicBezTo>
                  <a:cubicBezTo>
                    <a:pt x="1143" y="27242"/>
                    <a:pt x="667" y="22670"/>
                    <a:pt x="0" y="18193"/>
                  </a:cubicBezTo>
                  <a:cubicBezTo>
                    <a:pt x="2381" y="14192"/>
                    <a:pt x="6191" y="15431"/>
                    <a:pt x="9620" y="15431"/>
                  </a:cubicBezTo>
                  <a:cubicBezTo>
                    <a:pt x="14859" y="15240"/>
                    <a:pt x="18860" y="13335"/>
                    <a:pt x="20193" y="7715"/>
                  </a:cubicBezTo>
                  <a:cubicBezTo>
                    <a:pt x="20098" y="6763"/>
                    <a:pt x="20288" y="5810"/>
                    <a:pt x="20669" y="4858"/>
                  </a:cubicBezTo>
                  <a:cubicBezTo>
                    <a:pt x="22574" y="2191"/>
                    <a:pt x="24860" y="476"/>
                    <a:pt x="28004" y="0"/>
                  </a:cubicBezTo>
                  <a:close/>
                </a:path>
              </a:pathLst>
            </a:custGeom>
            <a:solidFill>
              <a:srgbClr val="FB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9" name="Google Shape;835;p3"/>
            <p:cNvSpPr/>
            <p:nvPr/>
          </p:nvSpPr>
          <p:spPr>
            <a:xfrm>
              <a:off x="9206679" y="2166665"/>
              <a:ext cx="13974" cy="29760"/>
            </a:xfrm>
            <a:custGeom>
              <a:avLst/>
              <a:gdLst/>
              <a:ahLst/>
              <a:cxnLst/>
              <a:rect l="l" t="t" r="r" b="b"/>
              <a:pathLst>
                <a:path w="13974" h="29760" extrusionOk="0">
                  <a:moveTo>
                    <a:pt x="9374" y="16002"/>
                  </a:moveTo>
                  <a:cubicBezTo>
                    <a:pt x="10803" y="18383"/>
                    <a:pt x="14327" y="19336"/>
                    <a:pt x="13946" y="22860"/>
                  </a:cubicBezTo>
                  <a:cubicBezTo>
                    <a:pt x="12136" y="24955"/>
                    <a:pt x="15184" y="30290"/>
                    <a:pt x="9374" y="29718"/>
                  </a:cubicBezTo>
                  <a:cubicBezTo>
                    <a:pt x="5088" y="20193"/>
                    <a:pt x="-1294" y="11335"/>
                    <a:pt x="230" y="0"/>
                  </a:cubicBezTo>
                  <a:cubicBezTo>
                    <a:pt x="7945" y="2762"/>
                    <a:pt x="3754" y="12192"/>
                    <a:pt x="9374" y="16002"/>
                  </a:cubicBezTo>
                  <a:close/>
                </a:path>
              </a:pathLst>
            </a:custGeom>
            <a:solidFill>
              <a:srgbClr val="FCCA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0" name="Google Shape;836;p3"/>
            <p:cNvSpPr/>
            <p:nvPr/>
          </p:nvSpPr>
          <p:spPr>
            <a:xfrm>
              <a:off x="9216053" y="2189525"/>
              <a:ext cx="11429" cy="11430"/>
            </a:xfrm>
            <a:custGeom>
              <a:avLst/>
              <a:gdLst/>
              <a:ahLst/>
              <a:cxnLst/>
              <a:rect l="l" t="t" r="r" b="b"/>
              <a:pathLst>
                <a:path w="11429" h="11430" extrusionOk="0">
                  <a:moveTo>
                    <a:pt x="0" y="6858"/>
                  </a:moveTo>
                  <a:cubicBezTo>
                    <a:pt x="1524" y="4572"/>
                    <a:pt x="3048" y="2286"/>
                    <a:pt x="4572" y="0"/>
                  </a:cubicBezTo>
                  <a:cubicBezTo>
                    <a:pt x="6858" y="2286"/>
                    <a:pt x="9144" y="4572"/>
                    <a:pt x="11430" y="6858"/>
                  </a:cubicBezTo>
                  <a:cubicBezTo>
                    <a:pt x="11430" y="8382"/>
                    <a:pt x="11430" y="9906"/>
                    <a:pt x="11430" y="11430"/>
                  </a:cubicBezTo>
                  <a:cubicBezTo>
                    <a:pt x="8382" y="6858"/>
                    <a:pt x="5334" y="9144"/>
                    <a:pt x="2286" y="11430"/>
                  </a:cubicBezTo>
                  <a:cubicBezTo>
                    <a:pt x="476" y="10382"/>
                    <a:pt x="95" y="8763"/>
                    <a:pt x="0" y="6858"/>
                  </a:cubicBezTo>
                  <a:close/>
                </a:path>
              </a:pathLst>
            </a:custGeom>
            <a:solidFill>
              <a:srgbClr val="FCCD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1" name="Google Shape;837;p3"/>
            <p:cNvSpPr/>
            <p:nvPr/>
          </p:nvSpPr>
          <p:spPr>
            <a:xfrm>
              <a:off x="9271965" y="2063986"/>
              <a:ext cx="24136" cy="18127"/>
            </a:xfrm>
            <a:custGeom>
              <a:avLst/>
              <a:gdLst/>
              <a:ahLst/>
              <a:cxnLst/>
              <a:rect l="l" t="t" r="r" b="b"/>
              <a:pathLst>
                <a:path w="24136" h="18127" extrusionOk="0">
                  <a:moveTo>
                    <a:pt x="23908" y="0"/>
                  </a:moveTo>
                  <a:cubicBezTo>
                    <a:pt x="23336" y="4572"/>
                    <a:pt x="25813" y="9620"/>
                    <a:pt x="21717" y="13621"/>
                  </a:cubicBezTo>
                  <a:cubicBezTo>
                    <a:pt x="14573" y="19812"/>
                    <a:pt x="7620" y="19717"/>
                    <a:pt x="953" y="12764"/>
                  </a:cubicBezTo>
                  <a:cubicBezTo>
                    <a:pt x="286" y="11716"/>
                    <a:pt x="0" y="10573"/>
                    <a:pt x="0" y="9430"/>
                  </a:cubicBezTo>
                  <a:cubicBezTo>
                    <a:pt x="1048" y="4477"/>
                    <a:pt x="3810" y="1238"/>
                    <a:pt x="8954" y="190"/>
                  </a:cubicBezTo>
                  <a:cubicBezTo>
                    <a:pt x="14002" y="762"/>
                    <a:pt x="18955" y="95"/>
                    <a:pt x="23908" y="0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2" name="Google Shape;838;p3"/>
            <p:cNvSpPr/>
            <p:nvPr/>
          </p:nvSpPr>
          <p:spPr>
            <a:xfrm>
              <a:off x="9265243" y="2084951"/>
              <a:ext cx="24315" cy="25115"/>
            </a:xfrm>
            <a:custGeom>
              <a:avLst/>
              <a:gdLst/>
              <a:ahLst/>
              <a:cxnLst/>
              <a:rect l="l" t="t" r="r" b="b"/>
              <a:pathLst>
                <a:path w="24315" h="25115" extrusionOk="0">
                  <a:moveTo>
                    <a:pt x="23581" y="10943"/>
                  </a:moveTo>
                  <a:cubicBezTo>
                    <a:pt x="21295" y="13610"/>
                    <a:pt x="13675" y="15134"/>
                    <a:pt x="21581" y="20087"/>
                  </a:cubicBezTo>
                  <a:cubicBezTo>
                    <a:pt x="20057" y="27040"/>
                    <a:pt x="14532" y="24659"/>
                    <a:pt x="10055" y="24945"/>
                  </a:cubicBezTo>
                  <a:cubicBezTo>
                    <a:pt x="7007" y="24088"/>
                    <a:pt x="3674" y="23802"/>
                    <a:pt x="721" y="22564"/>
                  </a:cubicBezTo>
                  <a:cubicBezTo>
                    <a:pt x="-803" y="19611"/>
                    <a:pt x="149" y="17039"/>
                    <a:pt x="3007" y="16372"/>
                  </a:cubicBezTo>
                  <a:cubicBezTo>
                    <a:pt x="10722" y="14658"/>
                    <a:pt x="10341" y="9324"/>
                    <a:pt x="9484" y="3514"/>
                  </a:cubicBezTo>
                  <a:cubicBezTo>
                    <a:pt x="9389" y="2466"/>
                    <a:pt x="9865" y="1609"/>
                    <a:pt x="10627" y="847"/>
                  </a:cubicBezTo>
                  <a:cubicBezTo>
                    <a:pt x="14532" y="-1058"/>
                    <a:pt x="18437" y="847"/>
                    <a:pt x="22343" y="847"/>
                  </a:cubicBezTo>
                  <a:cubicBezTo>
                    <a:pt x="23771" y="1513"/>
                    <a:pt x="25010" y="2180"/>
                    <a:pt x="23867" y="4085"/>
                  </a:cubicBezTo>
                  <a:cubicBezTo>
                    <a:pt x="23867" y="6371"/>
                    <a:pt x="23771" y="8657"/>
                    <a:pt x="23581" y="10943"/>
                  </a:cubicBezTo>
                  <a:close/>
                </a:path>
              </a:pathLst>
            </a:custGeom>
            <a:solidFill>
              <a:srgbClr val="F5B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3" name="Google Shape;839;p3"/>
            <p:cNvSpPr/>
            <p:nvPr/>
          </p:nvSpPr>
          <p:spPr>
            <a:xfrm>
              <a:off x="9263011" y="2074062"/>
              <a:ext cx="30765" cy="15623"/>
            </a:xfrm>
            <a:custGeom>
              <a:avLst/>
              <a:gdLst/>
              <a:ahLst/>
              <a:cxnLst/>
              <a:rect l="l" t="t" r="r" b="b"/>
              <a:pathLst>
                <a:path w="30765" h="15623" extrusionOk="0">
                  <a:moveTo>
                    <a:pt x="10192" y="1259"/>
                  </a:moveTo>
                  <a:cubicBezTo>
                    <a:pt x="16669" y="5640"/>
                    <a:pt x="23432" y="6879"/>
                    <a:pt x="30766" y="3545"/>
                  </a:cubicBezTo>
                  <a:cubicBezTo>
                    <a:pt x="30004" y="5069"/>
                    <a:pt x="29242" y="6593"/>
                    <a:pt x="28384" y="8117"/>
                  </a:cubicBezTo>
                  <a:cubicBezTo>
                    <a:pt x="27337" y="9260"/>
                    <a:pt x="26098" y="10022"/>
                    <a:pt x="24479" y="10308"/>
                  </a:cubicBezTo>
                  <a:cubicBezTo>
                    <a:pt x="20574" y="11736"/>
                    <a:pt x="15811" y="8974"/>
                    <a:pt x="12383" y="12689"/>
                  </a:cubicBezTo>
                  <a:lnTo>
                    <a:pt x="12383" y="12689"/>
                  </a:lnTo>
                  <a:cubicBezTo>
                    <a:pt x="3429" y="19737"/>
                    <a:pt x="1905" y="12689"/>
                    <a:pt x="0" y="6212"/>
                  </a:cubicBezTo>
                  <a:cubicBezTo>
                    <a:pt x="0" y="4307"/>
                    <a:pt x="857" y="2878"/>
                    <a:pt x="2286" y="1735"/>
                  </a:cubicBezTo>
                  <a:cubicBezTo>
                    <a:pt x="4858" y="211"/>
                    <a:pt x="7334" y="-1027"/>
                    <a:pt x="10192" y="1259"/>
                  </a:cubicBezTo>
                  <a:close/>
                </a:path>
              </a:pathLst>
            </a:custGeom>
            <a:solidFill>
              <a:srgbClr val="FCB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4" name="Google Shape;840;p3"/>
            <p:cNvSpPr/>
            <p:nvPr/>
          </p:nvSpPr>
          <p:spPr>
            <a:xfrm>
              <a:off x="9281727" y="2060869"/>
              <a:ext cx="14145" cy="6621"/>
            </a:xfrm>
            <a:custGeom>
              <a:avLst/>
              <a:gdLst/>
              <a:ahLst/>
              <a:cxnLst/>
              <a:rect l="l" t="t" r="r" b="b"/>
              <a:pathLst>
                <a:path w="14145" h="6621" extrusionOk="0">
                  <a:moveTo>
                    <a:pt x="14146" y="3117"/>
                  </a:moveTo>
                  <a:cubicBezTo>
                    <a:pt x="10145" y="7213"/>
                    <a:pt x="5573" y="7403"/>
                    <a:pt x="525" y="5308"/>
                  </a:cubicBezTo>
                  <a:cubicBezTo>
                    <a:pt x="-809" y="2927"/>
                    <a:pt x="620" y="1593"/>
                    <a:pt x="2335" y="260"/>
                  </a:cubicBezTo>
                  <a:cubicBezTo>
                    <a:pt x="3382" y="-217"/>
                    <a:pt x="4240" y="-26"/>
                    <a:pt x="5097" y="736"/>
                  </a:cubicBezTo>
                  <a:cubicBezTo>
                    <a:pt x="7383" y="736"/>
                    <a:pt x="9669" y="736"/>
                    <a:pt x="11955" y="736"/>
                  </a:cubicBezTo>
                  <a:cubicBezTo>
                    <a:pt x="12717" y="1593"/>
                    <a:pt x="13479" y="2355"/>
                    <a:pt x="14146" y="3117"/>
                  </a:cubicBezTo>
                  <a:close/>
                </a:path>
              </a:pathLst>
            </a:custGeom>
            <a:solidFill>
              <a:srgbClr val="F6B8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5" name="Google Shape;841;p3"/>
            <p:cNvSpPr/>
            <p:nvPr/>
          </p:nvSpPr>
          <p:spPr>
            <a:xfrm>
              <a:off x="9284262" y="2082178"/>
              <a:ext cx="7166" cy="6858"/>
            </a:xfrm>
            <a:custGeom>
              <a:avLst/>
              <a:gdLst/>
              <a:ahLst/>
              <a:cxnLst/>
              <a:rect l="l" t="t" r="r" b="b"/>
              <a:pathLst>
                <a:path w="7166" h="6858" extrusionOk="0">
                  <a:moveTo>
                    <a:pt x="2562" y="0"/>
                  </a:moveTo>
                  <a:cubicBezTo>
                    <a:pt x="4086" y="0"/>
                    <a:pt x="5610" y="0"/>
                    <a:pt x="7134" y="0"/>
                  </a:cubicBezTo>
                  <a:cubicBezTo>
                    <a:pt x="7134" y="2572"/>
                    <a:pt x="7610" y="5144"/>
                    <a:pt x="4943" y="6858"/>
                  </a:cubicBezTo>
                  <a:cubicBezTo>
                    <a:pt x="4181" y="6096"/>
                    <a:pt x="3419" y="5334"/>
                    <a:pt x="2562" y="4572"/>
                  </a:cubicBezTo>
                  <a:cubicBezTo>
                    <a:pt x="1609" y="5048"/>
                    <a:pt x="466" y="5144"/>
                    <a:pt x="85" y="4001"/>
                  </a:cubicBezTo>
                  <a:cubicBezTo>
                    <a:pt x="-391" y="2000"/>
                    <a:pt x="1228" y="1048"/>
                    <a:pt x="2562" y="0"/>
                  </a:cubicBezTo>
                  <a:close/>
                </a:path>
              </a:pathLst>
            </a:custGeom>
            <a:solidFill>
              <a:srgbClr val="F9BF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6" name="Google Shape;842;p3"/>
            <p:cNvSpPr/>
            <p:nvPr/>
          </p:nvSpPr>
          <p:spPr>
            <a:xfrm>
              <a:off x="9256072" y="2064007"/>
              <a:ext cx="18147" cy="13599"/>
            </a:xfrm>
            <a:custGeom>
              <a:avLst/>
              <a:gdLst/>
              <a:ahLst/>
              <a:cxnLst/>
              <a:rect l="l" t="t" r="r" b="b"/>
              <a:pathLst>
                <a:path w="18147" h="13599" extrusionOk="0">
                  <a:moveTo>
                    <a:pt x="17131" y="11313"/>
                  </a:moveTo>
                  <a:cubicBezTo>
                    <a:pt x="14845" y="12075"/>
                    <a:pt x="12559" y="12837"/>
                    <a:pt x="10273" y="13599"/>
                  </a:cubicBezTo>
                  <a:cubicBezTo>
                    <a:pt x="7511" y="12266"/>
                    <a:pt x="4177" y="12075"/>
                    <a:pt x="1701" y="9980"/>
                  </a:cubicBezTo>
                  <a:cubicBezTo>
                    <a:pt x="82" y="8265"/>
                    <a:pt x="-871" y="6551"/>
                    <a:pt x="1129" y="4455"/>
                  </a:cubicBezTo>
                  <a:cubicBezTo>
                    <a:pt x="4939" y="-974"/>
                    <a:pt x="9607" y="-1069"/>
                    <a:pt x="14845" y="2169"/>
                  </a:cubicBezTo>
                  <a:cubicBezTo>
                    <a:pt x="17893" y="3693"/>
                    <a:pt x="19227" y="5789"/>
                    <a:pt x="17131" y="9027"/>
                  </a:cubicBezTo>
                  <a:cubicBezTo>
                    <a:pt x="17131" y="9789"/>
                    <a:pt x="17131" y="10551"/>
                    <a:pt x="17131" y="11313"/>
                  </a:cubicBezTo>
                  <a:close/>
                </a:path>
              </a:pathLst>
            </a:custGeom>
            <a:solidFill>
              <a:srgbClr val="FDCA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7" name="Google Shape;843;p3"/>
            <p:cNvSpPr/>
            <p:nvPr/>
          </p:nvSpPr>
          <p:spPr>
            <a:xfrm>
              <a:off x="9245161" y="2067459"/>
              <a:ext cx="15918" cy="14689"/>
            </a:xfrm>
            <a:custGeom>
              <a:avLst/>
              <a:gdLst/>
              <a:ahLst/>
              <a:cxnLst/>
              <a:rect l="l" t="t" r="r" b="b"/>
              <a:pathLst>
                <a:path w="15918" h="14689" extrusionOk="0">
                  <a:moveTo>
                    <a:pt x="12040" y="1098"/>
                  </a:moveTo>
                  <a:cubicBezTo>
                    <a:pt x="12136" y="3003"/>
                    <a:pt x="12517" y="4718"/>
                    <a:pt x="14326" y="5670"/>
                  </a:cubicBezTo>
                  <a:cubicBezTo>
                    <a:pt x="16136" y="7766"/>
                    <a:pt x="16422" y="10052"/>
                    <a:pt x="15088" y="12528"/>
                  </a:cubicBezTo>
                  <a:cubicBezTo>
                    <a:pt x="12612" y="15005"/>
                    <a:pt x="9659" y="15005"/>
                    <a:pt x="6516" y="14243"/>
                  </a:cubicBezTo>
                  <a:cubicBezTo>
                    <a:pt x="3658" y="13195"/>
                    <a:pt x="1468" y="11385"/>
                    <a:pt x="134" y="8528"/>
                  </a:cubicBezTo>
                  <a:cubicBezTo>
                    <a:pt x="-818" y="4242"/>
                    <a:pt x="3563" y="5099"/>
                    <a:pt x="5182" y="3289"/>
                  </a:cubicBezTo>
                  <a:cubicBezTo>
                    <a:pt x="6516" y="-330"/>
                    <a:pt x="8897" y="-807"/>
                    <a:pt x="12040" y="1098"/>
                  </a:cubicBezTo>
                  <a:close/>
                </a:path>
              </a:pathLst>
            </a:custGeom>
            <a:solidFill>
              <a:srgbClr val="F8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8" name="Google Shape;844;p3"/>
            <p:cNvSpPr/>
            <p:nvPr/>
          </p:nvSpPr>
          <p:spPr>
            <a:xfrm>
              <a:off x="9270917" y="2059318"/>
              <a:ext cx="13716" cy="13716"/>
            </a:xfrm>
            <a:custGeom>
              <a:avLst/>
              <a:gdLst/>
              <a:ahLst/>
              <a:cxnLst/>
              <a:rect l="l" t="t" r="r" b="b"/>
              <a:pathLst>
                <a:path w="13716" h="13716" extrusionOk="0">
                  <a:moveTo>
                    <a:pt x="2286" y="13716"/>
                  </a:moveTo>
                  <a:cubicBezTo>
                    <a:pt x="1524" y="11430"/>
                    <a:pt x="762" y="9144"/>
                    <a:pt x="0" y="6858"/>
                  </a:cubicBezTo>
                  <a:cubicBezTo>
                    <a:pt x="95" y="2381"/>
                    <a:pt x="3905" y="1715"/>
                    <a:pt x="6858" y="0"/>
                  </a:cubicBezTo>
                  <a:cubicBezTo>
                    <a:pt x="8477" y="2667"/>
                    <a:pt x="11906" y="95"/>
                    <a:pt x="13716" y="2286"/>
                  </a:cubicBezTo>
                  <a:cubicBezTo>
                    <a:pt x="12954" y="3810"/>
                    <a:pt x="12192" y="5334"/>
                    <a:pt x="11430" y="6858"/>
                  </a:cubicBezTo>
                  <a:cubicBezTo>
                    <a:pt x="6286" y="6477"/>
                    <a:pt x="5334" y="11525"/>
                    <a:pt x="2286" y="13716"/>
                  </a:cubicBezTo>
                  <a:close/>
                </a:path>
              </a:pathLst>
            </a:custGeom>
            <a:solidFill>
              <a:srgbClr val="F8BF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9" name="Google Shape;845;p3"/>
            <p:cNvSpPr/>
            <p:nvPr/>
          </p:nvSpPr>
          <p:spPr>
            <a:xfrm>
              <a:off x="9237676" y="2063986"/>
              <a:ext cx="9037" cy="10288"/>
            </a:xfrm>
            <a:custGeom>
              <a:avLst/>
              <a:gdLst/>
              <a:ahLst/>
              <a:cxnLst/>
              <a:rect l="l" t="t" r="r" b="b"/>
              <a:pathLst>
                <a:path w="9037" h="10288" extrusionOk="0">
                  <a:moveTo>
                    <a:pt x="3523" y="0"/>
                  </a:moveTo>
                  <a:cubicBezTo>
                    <a:pt x="4285" y="0"/>
                    <a:pt x="4952" y="0"/>
                    <a:pt x="5714" y="95"/>
                  </a:cubicBezTo>
                  <a:cubicBezTo>
                    <a:pt x="7333" y="2000"/>
                    <a:pt x="10667" y="3334"/>
                    <a:pt x="8095" y="6763"/>
                  </a:cubicBezTo>
                  <a:cubicBezTo>
                    <a:pt x="6476" y="9906"/>
                    <a:pt x="4285" y="11335"/>
                    <a:pt x="951" y="9430"/>
                  </a:cubicBezTo>
                  <a:cubicBezTo>
                    <a:pt x="-1716" y="5334"/>
                    <a:pt x="1904" y="2953"/>
                    <a:pt x="3523" y="0"/>
                  </a:cubicBezTo>
                  <a:close/>
                </a:path>
              </a:pathLst>
            </a:custGeom>
            <a:solidFill>
              <a:srgbClr val="FCCC0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0" name="Google Shape;846;p3"/>
            <p:cNvSpPr/>
            <p:nvPr/>
          </p:nvSpPr>
          <p:spPr>
            <a:xfrm>
              <a:off x="9238007" y="2070748"/>
              <a:ext cx="12335" cy="7825"/>
            </a:xfrm>
            <a:custGeom>
              <a:avLst/>
              <a:gdLst/>
              <a:ahLst/>
              <a:cxnLst/>
              <a:rect l="l" t="t" r="r" b="b"/>
              <a:pathLst>
                <a:path w="12335" h="7825" extrusionOk="0">
                  <a:moveTo>
                    <a:pt x="906" y="2286"/>
                  </a:moveTo>
                  <a:cubicBezTo>
                    <a:pt x="3192" y="1524"/>
                    <a:pt x="5478" y="762"/>
                    <a:pt x="7764" y="0"/>
                  </a:cubicBezTo>
                  <a:cubicBezTo>
                    <a:pt x="9288" y="0"/>
                    <a:pt x="10812" y="0"/>
                    <a:pt x="12336" y="0"/>
                  </a:cubicBezTo>
                  <a:cubicBezTo>
                    <a:pt x="10812" y="1524"/>
                    <a:pt x="9288" y="3048"/>
                    <a:pt x="7764" y="4572"/>
                  </a:cubicBezTo>
                  <a:cubicBezTo>
                    <a:pt x="6430" y="7334"/>
                    <a:pt x="4335" y="8763"/>
                    <a:pt x="1382" y="7144"/>
                  </a:cubicBezTo>
                  <a:cubicBezTo>
                    <a:pt x="-523" y="6096"/>
                    <a:pt x="-237" y="4096"/>
                    <a:pt x="906" y="2286"/>
                  </a:cubicBezTo>
                  <a:close/>
                </a:path>
              </a:pathLst>
            </a:custGeom>
            <a:solidFill>
              <a:srgbClr val="F2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1" name="Google Shape;847;p3"/>
            <p:cNvSpPr/>
            <p:nvPr/>
          </p:nvSpPr>
          <p:spPr>
            <a:xfrm>
              <a:off x="9277680" y="2059382"/>
              <a:ext cx="9143" cy="3224"/>
            </a:xfrm>
            <a:custGeom>
              <a:avLst/>
              <a:gdLst/>
              <a:ahLst/>
              <a:cxnLst/>
              <a:rect l="l" t="t" r="r" b="b"/>
              <a:pathLst>
                <a:path w="9143" h="3224" extrusionOk="0">
                  <a:moveTo>
                    <a:pt x="6858" y="2318"/>
                  </a:moveTo>
                  <a:cubicBezTo>
                    <a:pt x="4572" y="1461"/>
                    <a:pt x="571" y="6128"/>
                    <a:pt x="0" y="32"/>
                  </a:cubicBezTo>
                  <a:cubicBezTo>
                    <a:pt x="3143" y="318"/>
                    <a:pt x="6763" y="-1016"/>
                    <a:pt x="9144" y="2318"/>
                  </a:cubicBezTo>
                  <a:cubicBezTo>
                    <a:pt x="8382" y="2223"/>
                    <a:pt x="7620" y="2318"/>
                    <a:pt x="6858" y="2318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2" name="Google Shape;848;p3"/>
            <p:cNvSpPr/>
            <p:nvPr/>
          </p:nvSpPr>
          <p:spPr>
            <a:xfrm>
              <a:off x="9122422" y="2105079"/>
              <a:ext cx="59531" cy="31733"/>
            </a:xfrm>
            <a:custGeom>
              <a:avLst/>
              <a:gdLst/>
              <a:ahLst/>
              <a:cxnLst/>
              <a:rect l="l" t="t" r="r" b="b"/>
              <a:pathLst>
                <a:path w="59531" h="31733" extrusionOk="0">
                  <a:moveTo>
                    <a:pt x="54864" y="25106"/>
                  </a:moveTo>
                  <a:cubicBezTo>
                    <a:pt x="55626" y="25106"/>
                    <a:pt x="56388" y="25106"/>
                    <a:pt x="57150" y="25106"/>
                  </a:cubicBezTo>
                  <a:cubicBezTo>
                    <a:pt x="58484" y="25392"/>
                    <a:pt x="59246" y="26154"/>
                    <a:pt x="59531" y="27392"/>
                  </a:cubicBezTo>
                  <a:cubicBezTo>
                    <a:pt x="58674" y="33393"/>
                    <a:pt x="54102" y="31392"/>
                    <a:pt x="50578" y="31488"/>
                  </a:cubicBezTo>
                  <a:cubicBezTo>
                    <a:pt x="44196" y="27582"/>
                    <a:pt x="37243" y="29964"/>
                    <a:pt x="30575" y="29678"/>
                  </a:cubicBezTo>
                  <a:cubicBezTo>
                    <a:pt x="24003" y="29583"/>
                    <a:pt x="17621" y="29297"/>
                    <a:pt x="11430" y="27392"/>
                  </a:cubicBezTo>
                  <a:cubicBezTo>
                    <a:pt x="6477" y="25773"/>
                    <a:pt x="2096" y="23487"/>
                    <a:pt x="0" y="18248"/>
                  </a:cubicBezTo>
                  <a:lnTo>
                    <a:pt x="0" y="18248"/>
                  </a:lnTo>
                  <a:cubicBezTo>
                    <a:pt x="4382" y="15867"/>
                    <a:pt x="7525" y="12057"/>
                    <a:pt x="11430" y="9199"/>
                  </a:cubicBezTo>
                  <a:cubicBezTo>
                    <a:pt x="18479" y="6627"/>
                    <a:pt x="23432" y="-707"/>
                    <a:pt x="32004" y="55"/>
                  </a:cubicBezTo>
                  <a:cubicBezTo>
                    <a:pt x="32766" y="722"/>
                    <a:pt x="33147" y="1579"/>
                    <a:pt x="33242" y="2627"/>
                  </a:cubicBezTo>
                  <a:cubicBezTo>
                    <a:pt x="32957" y="4818"/>
                    <a:pt x="31814" y="6437"/>
                    <a:pt x="30004" y="7580"/>
                  </a:cubicBezTo>
                  <a:cubicBezTo>
                    <a:pt x="27718" y="8532"/>
                    <a:pt x="25813" y="9866"/>
                    <a:pt x="24575" y="12057"/>
                  </a:cubicBezTo>
                  <a:cubicBezTo>
                    <a:pt x="23336" y="13390"/>
                    <a:pt x="22193" y="14724"/>
                    <a:pt x="23622" y="16629"/>
                  </a:cubicBezTo>
                  <a:cubicBezTo>
                    <a:pt x="27718" y="20248"/>
                    <a:pt x="30194" y="14057"/>
                    <a:pt x="33814" y="14819"/>
                  </a:cubicBezTo>
                  <a:cubicBezTo>
                    <a:pt x="35243" y="14724"/>
                    <a:pt x="36957" y="15295"/>
                    <a:pt x="38195" y="14628"/>
                  </a:cubicBezTo>
                  <a:cubicBezTo>
                    <a:pt x="44101" y="11866"/>
                    <a:pt x="48578" y="11390"/>
                    <a:pt x="49530" y="19867"/>
                  </a:cubicBezTo>
                  <a:cubicBezTo>
                    <a:pt x="49816" y="22153"/>
                    <a:pt x="52197" y="24153"/>
                    <a:pt x="54864" y="25106"/>
                  </a:cubicBezTo>
                  <a:close/>
                </a:path>
              </a:pathLst>
            </a:custGeom>
            <a:solidFill>
              <a:srgbClr val="FBC3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3" name="Google Shape;849;p3"/>
            <p:cNvSpPr/>
            <p:nvPr/>
          </p:nvSpPr>
          <p:spPr>
            <a:xfrm>
              <a:off x="9122300" y="2123326"/>
              <a:ext cx="11552" cy="9144"/>
            </a:xfrm>
            <a:custGeom>
              <a:avLst/>
              <a:gdLst/>
              <a:ahLst/>
              <a:cxnLst/>
              <a:rect l="l" t="t" r="r" b="b"/>
              <a:pathLst>
                <a:path w="11552" h="9144" extrusionOk="0">
                  <a:moveTo>
                    <a:pt x="123" y="0"/>
                  </a:moveTo>
                  <a:cubicBezTo>
                    <a:pt x="3933" y="3048"/>
                    <a:pt x="7743" y="6096"/>
                    <a:pt x="11553" y="9144"/>
                  </a:cubicBezTo>
                  <a:cubicBezTo>
                    <a:pt x="599" y="8572"/>
                    <a:pt x="-449" y="7620"/>
                    <a:pt x="123" y="0"/>
                  </a:cubicBezTo>
                  <a:close/>
                </a:path>
              </a:pathLst>
            </a:custGeom>
            <a:solidFill>
              <a:srgbClr val="FBCB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4" name="Google Shape;850;p3"/>
            <p:cNvSpPr/>
            <p:nvPr/>
          </p:nvSpPr>
          <p:spPr>
            <a:xfrm>
              <a:off x="9122422" y="2114182"/>
              <a:ext cx="11429" cy="9144"/>
            </a:xfrm>
            <a:custGeom>
              <a:avLst/>
              <a:gdLst/>
              <a:ahLst/>
              <a:cxnLst/>
              <a:rect l="l" t="t" r="r" b="b"/>
              <a:pathLst>
                <a:path w="11429" h="9144" extrusionOk="0">
                  <a:moveTo>
                    <a:pt x="11430" y="0"/>
                  </a:moveTo>
                  <a:cubicBezTo>
                    <a:pt x="9430" y="5239"/>
                    <a:pt x="5906" y="8763"/>
                    <a:pt x="0" y="9144"/>
                  </a:cubicBezTo>
                  <a:cubicBezTo>
                    <a:pt x="2381" y="6096"/>
                    <a:pt x="4763" y="3143"/>
                    <a:pt x="7049" y="191"/>
                  </a:cubicBezTo>
                  <a:cubicBezTo>
                    <a:pt x="8573" y="95"/>
                    <a:pt x="10001" y="95"/>
                    <a:pt x="11430" y="0"/>
                  </a:cubicBezTo>
                  <a:close/>
                </a:path>
              </a:pathLst>
            </a:custGeom>
            <a:solidFill>
              <a:srgbClr val="FBCB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5" name="Google Shape;851;p3"/>
            <p:cNvSpPr/>
            <p:nvPr/>
          </p:nvSpPr>
          <p:spPr>
            <a:xfrm>
              <a:off x="9171696" y="2086750"/>
              <a:ext cx="31722" cy="20573"/>
            </a:xfrm>
            <a:custGeom>
              <a:avLst/>
              <a:gdLst/>
              <a:ahLst/>
              <a:cxnLst/>
              <a:rect l="l" t="t" r="r" b="b"/>
              <a:pathLst>
                <a:path w="31722" h="20573" extrusionOk="0">
                  <a:moveTo>
                    <a:pt x="28355" y="13716"/>
                  </a:moveTo>
                  <a:cubicBezTo>
                    <a:pt x="26069" y="16002"/>
                    <a:pt x="23783" y="18288"/>
                    <a:pt x="21497" y="20574"/>
                  </a:cubicBezTo>
                  <a:cubicBezTo>
                    <a:pt x="16734" y="17526"/>
                    <a:pt x="11400" y="18098"/>
                    <a:pt x="6257" y="18574"/>
                  </a:cubicBezTo>
                  <a:cubicBezTo>
                    <a:pt x="-220" y="19241"/>
                    <a:pt x="-1077" y="16574"/>
                    <a:pt x="1018" y="11430"/>
                  </a:cubicBezTo>
                  <a:cubicBezTo>
                    <a:pt x="1780" y="9906"/>
                    <a:pt x="2542" y="8382"/>
                    <a:pt x="3304" y="6858"/>
                  </a:cubicBezTo>
                  <a:cubicBezTo>
                    <a:pt x="8638" y="4572"/>
                    <a:pt x="13972" y="2286"/>
                    <a:pt x="19306" y="0"/>
                  </a:cubicBezTo>
                  <a:cubicBezTo>
                    <a:pt x="20830" y="0"/>
                    <a:pt x="22354" y="0"/>
                    <a:pt x="23783" y="0"/>
                  </a:cubicBezTo>
                  <a:cubicBezTo>
                    <a:pt x="30355" y="2953"/>
                    <a:pt x="35308" y="6382"/>
                    <a:pt x="28355" y="13716"/>
                  </a:cubicBezTo>
                  <a:close/>
                </a:path>
              </a:pathLst>
            </a:custGeom>
            <a:solidFill>
              <a:srgbClr val="FCCB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6" name="Google Shape;852;p3"/>
            <p:cNvSpPr/>
            <p:nvPr/>
          </p:nvSpPr>
          <p:spPr>
            <a:xfrm>
              <a:off x="9165190" y="2098181"/>
              <a:ext cx="28004" cy="20574"/>
            </a:xfrm>
            <a:custGeom>
              <a:avLst/>
              <a:gdLst/>
              <a:ahLst/>
              <a:cxnLst/>
              <a:rect l="l" t="t" r="r" b="b"/>
              <a:pathLst>
                <a:path w="28004" h="20574" extrusionOk="0">
                  <a:moveTo>
                    <a:pt x="7525" y="0"/>
                  </a:moveTo>
                  <a:cubicBezTo>
                    <a:pt x="6572" y="9811"/>
                    <a:pt x="15526" y="-95"/>
                    <a:pt x="17050" y="4858"/>
                  </a:cubicBezTo>
                  <a:cubicBezTo>
                    <a:pt x="22574" y="1524"/>
                    <a:pt x="25051" y="5906"/>
                    <a:pt x="28004" y="9144"/>
                  </a:cubicBezTo>
                  <a:lnTo>
                    <a:pt x="28004" y="9144"/>
                  </a:lnTo>
                  <a:cubicBezTo>
                    <a:pt x="28099" y="16859"/>
                    <a:pt x="20860" y="17240"/>
                    <a:pt x="16574" y="20574"/>
                  </a:cubicBezTo>
                  <a:cubicBezTo>
                    <a:pt x="13526" y="20479"/>
                    <a:pt x="10478" y="18383"/>
                    <a:pt x="7430" y="20574"/>
                  </a:cubicBezTo>
                  <a:cubicBezTo>
                    <a:pt x="5715" y="18955"/>
                    <a:pt x="3239" y="18002"/>
                    <a:pt x="2096" y="15621"/>
                  </a:cubicBezTo>
                  <a:cubicBezTo>
                    <a:pt x="1810" y="12192"/>
                    <a:pt x="857" y="8858"/>
                    <a:pt x="0" y="5524"/>
                  </a:cubicBezTo>
                  <a:cubicBezTo>
                    <a:pt x="190" y="3715"/>
                    <a:pt x="1905" y="3334"/>
                    <a:pt x="2953" y="2286"/>
                  </a:cubicBezTo>
                  <a:cubicBezTo>
                    <a:pt x="4477" y="1524"/>
                    <a:pt x="6001" y="762"/>
                    <a:pt x="7525" y="0"/>
                  </a:cubicBezTo>
                  <a:close/>
                </a:path>
              </a:pathLst>
            </a:custGeom>
            <a:solidFill>
              <a:srgbClr val="FCC5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7" name="Google Shape;853;p3"/>
            <p:cNvSpPr/>
            <p:nvPr/>
          </p:nvSpPr>
          <p:spPr>
            <a:xfrm>
              <a:off x="9154426" y="2099550"/>
              <a:ext cx="13716" cy="10568"/>
            </a:xfrm>
            <a:custGeom>
              <a:avLst/>
              <a:gdLst/>
              <a:ahLst/>
              <a:cxnLst/>
              <a:rect l="l" t="t" r="r" b="b"/>
              <a:pathLst>
                <a:path w="13716" h="10568" extrusionOk="0">
                  <a:moveTo>
                    <a:pt x="13716" y="917"/>
                  </a:moveTo>
                  <a:cubicBezTo>
                    <a:pt x="12954" y="1679"/>
                    <a:pt x="12192" y="2441"/>
                    <a:pt x="11430" y="3203"/>
                  </a:cubicBezTo>
                  <a:cubicBezTo>
                    <a:pt x="8572" y="7203"/>
                    <a:pt x="7144" y="14633"/>
                    <a:pt x="0" y="7775"/>
                  </a:cubicBezTo>
                  <a:cubicBezTo>
                    <a:pt x="0" y="7013"/>
                    <a:pt x="0" y="6251"/>
                    <a:pt x="0" y="5489"/>
                  </a:cubicBezTo>
                  <a:cubicBezTo>
                    <a:pt x="2381" y="-2608"/>
                    <a:pt x="8477" y="536"/>
                    <a:pt x="13716" y="917"/>
                  </a:cubicBezTo>
                  <a:close/>
                </a:path>
              </a:pathLst>
            </a:custGeom>
            <a:solidFill>
              <a:srgbClr val="FDD1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8" name="Google Shape;854;p3"/>
            <p:cNvSpPr/>
            <p:nvPr/>
          </p:nvSpPr>
          <p:spPr>
            <a:xfrm>
              <a:off x="9254915" y="2129388"/>
              <a:ext cx="22764" cy="12131"/>
            </a:xfrm>
            <a:custGeom>
              <a:avLst/>
              <a:gdLst/>
              <a:ahLst/>
              <a:cxnLst/>
              <a:rect l="l" t="t" r="r" b="b"/>
              <a:pathLst>
                <a:path w="22764" h="12131" extrusionOk="0">
                  <a:moveTo>
                    <a:pt x="0" y="7655"/>
                  </a:moveTo>
                  <a:cubicBezTo>
                    <a:pt x="3429" y="-346"/>
                    <a:pt x="8763" y="-2156"/>
                    <a:pt x="14002" y="2607"/>
                  </a:cubicBezTo>
                  <a:cubicBezTo>
                    <a:pt x="16478" y="4893"/>
                    <a:pt x="21717" y="2607"/>
                    <a:pt x="22765" y="7560"/>
                  </a:cubicBezTo>
                  <a:cubicBezTo>
                    <a:pt x="20860" y="7560"/>
                    <a:pt x="19145" y="8036"/>
                    <a:pt x="18193" y="9846"/>
                  </a:cubicBezTo>
                  <a:cubicBezTo>
                    <a:pt x="16669" y="10608"/>
                    <a:pt x="15145" y="11370"/>
                    <a:pt x="13621" y="12132"/>
                  </a:cubicBezTo>
                  <a:cubicBezTo>
                    <a:pt x="10763" y="8131"/>
                    <a:pt x="8477" y="2892"/>
                    <a:pt x="2191" y="7560"/>
                  </a:cubicBezTo>
                  <a:cubicBezTo>
                    <a:pt x="1524" y="8703"/>
                    <a:pt x="762" y="8703"/>
                    <a:pt x="0" y="7655"/>
                  </a:cubicBezTo>
                  <a:close/>
                </a:path>
              </a:pathLst>
            </a:custGeom>
            <a:solidFill>
              <a:srgbClr val="FDC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9" name="Google Shape;855;p3"/>
            <p:cNvSpPr/>
            <p:nvPr/>
          </p:nvSpPr>
          <p:spPr>
            <a:xfrm>
              <a:off x="9266303" y="2103471"/>
              <a:ext cx="25619" cy="15283"/>
            </a:xfrm>
            <a:custGeom>
              <a:avLst/>
              <a:gdLst/>
              <a:ahLst/>
              <a:cxnLst/>
              <a:rect l="l" t="t" r="r" b="b"/>
              <a:pathLst>
                <a:path w="25619" h="15283" extrusionOk="0">
                  <a:moveTo>
                    <a:pt x="6900" y="3853"/>
                  </a:moveTo>
                  <a:cubicBezTo>
                    <a:pt x="11472" y="3091"/>
                    <a:pt x="16615" y="5758"/>
                    <a:pt x="20616" y="1567"/>
                  </a:cubicBezTo>
                  <a:cubicBezTo>
                    <a:pt x="24235" y="-1862"/>
                    <a:pt x="24712" y="996"/>
                    <a:pt x="25188" y="3853"/>
                  </a:cubicBezTo>
                  <a:cubicBezTo>
                    <a:pt x="26617" y="6520"/>
                    <a:pt x="24140" y="7187"/>
                    <a:pt x="22902" y="8425"/>
                  </a:cubicBezTo>
                  <a:cubicBezTo>
                    <a:pt x="22807" y="11378"/>
                    <a:pt x="21283" y="12902"/>
                    <a:pt x="18330" y="12997"/>
                  </a:cubicBezTo>
                  <a:cubicBezTo>
                    <a:pt x="14520" y="16045"/>
                    <a:pt x="10710" y="16045"/>
                    <a:pt x="6900" y="12997"/>
                  </a:cubicBezTo>
                  <a:cubicBezTo>
                    <a:pt x="4614" y="11473"/>
                    <a:pt x="2328" y="9949"/>
                    <a:pt x="42" y="8425"/>
                  </a:cubicBezTo>
                  <a:cubicBezTo>
                    <a:pt x="-530" y="2615"/>
                    <a:pt x="4900" y="5853"/>
                    <a:pt x="6900" y="3853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0" name="Google Shape;856;p3"/>
            <p:cNvSpPr/>
            <p:nvPr/>
          </p:nvSpPr>
          <p:spPr>
            <a:xfrm>
              <a:off x="9289110" y="2107324"/>
              <a:ext cx="11334" cy="4645"/>
            </a:xfrm>
            <a:custGeom>
              <a:avLst/>
              <a:gdLst/>
              <a:ahLst/>
              <a:cxnLst/>
              <a:rect l="l" t="t" r="r" b="b"/>
              <a:pathLst>
                <a:path w="11334" h="4645" extrusionOk="0">
                  <a:moveTo>
                    <a:pt x="0" y="4572"/>
                  </a:moveTo>
                  <a:cubicBezTo>
                    <a:pt x="762" y="3048"/>
                    <a:pt x="1524" y="1524"/>
                    <a:pt x="2286" y="0"/>
                  </a:cubicBezTo>
                  <a:cubicBezTo>
                    <a:pt x="5334" y="0"/>
                    <a:pt x="8382" y="0"/>
                    <a:pt x="11335" y="0"/>
                  </a:cubicBezTo>
                  <a:cubicBezTo>
                    <a:pt x="10573" y="762"/>
                    <a:pt x="9811" y="1524"/>
                    <a:pt x="9049" y="2286"/>
                  </a:cubicBezTo>
                  <a:cubicBezTo>
                    <a:pt x="6286" y="3810"/>
                    <a:pt x="3334" y="4953"/>
                    <a:pt x="0" y="4572"/>
                  </a:cubicBezTo>
                  <a:close/>
                </a:path>
              </a:pathLst>
            </a:custGeom>
            <a:solidFill>
              <a:srgbClr val="F9B6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1" name="Google Shape;857;p3"/>
            <p:cNvSpPr/>
            <p:nvPr/>
          </p:nvSpPr>
          <p:spPr>
            <a:xfrm>
              <a:off x="9179477" y="2124917"/>
              <a:ext cx="11334" cy="9765"/>
            </a:xfrm>
            <a:custGeom>
              <a:avLst/>
              <a:gdLst/>
              <a:ahLst/>
              <a:cxnLst/>
              <a:rect l="l" t="t" r="r" b="b"/>
              <a:pathLst>
                <a:path w="11334" h="9765" extrusionOk="0">
                  <a:moveTo>
                    <a:pt x="2381" y="7554"/>
                  </a:moveTo>
                  <a:cubicBezTo>
                    <a:pt x="1619" y="6792"/>
                    <a:pt x="857" y="6030"/>
                    <a:pt x="0" y="5268"/>
                  </a:cubicBezTo>
                  <a:cubicBezTo>
                    <a:pt x="1334" y="410"/>
                    <a:pt x="4477" y="-1019"/>
                    <a:pt x="9144" y="696"/>
                  </a:cubicBezTo>
                  <a:cubicBezTo>
                    <a:pt x="10287" y="2220"/>
                    <a:pt x="8096" y="3744"/>
                    <a:pt x="9144" y="5268"/>
                  </a:cubicBezTo>
                  <a:cubicBezTo>
                    <a:pt x="9906" y="6696"/>
                    <a:pt x="10668" y="8125"/>
                    <a:pt x="11335" y="9649"/>
                  </a:cubicBezTo>
                  <a:cubicBezTo>
                    <a:pt x="8096" y="10125"/>
                    <a:pt x="5239" y="9078"/>
                    <a:pt x="2381" y="7554"/>
                  </a:cubicBezTo>
                  <a:close/>
                </a:path>
              </a:pathLst>
            </a:custGeom>
            <a:solidFill>
              <a:srgbClr val="F8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2" name="Google Shape;858;p3"/>
            <p:cNvSpPr/>
            <p:nvPr/>
          </p:nvSpPr>
          <p:spPr>
            <a:xfrm>
              <a:off x="9211470" y="2054836"/>
              <a:ext cx="16108" cy="7856"/>
            </a:xfrm>
            <a:custGeom>
              <a:avLst/>
              <a:gdLst/>
              <a:ahLst/>
              <a:cxnLst/>
              <a:rect l="l" t="t" r="r" b="b"/>
              <a:pathLst>
                <a:path w="16108" h="7856" extrusionOk="0">
                  <a:moveTo>
                    <a:pt x="12" y="4578"/>
                  </a:moveTo>
                  <a:cubicBezTo>
                    <a:pt x="2964" y="958"/>
                    <a:pt x="7060" y="-89"/>
                    <a:pt x="11537" y="6"/>
                  </a:cubicBezTo>
                  <a:cubicBezTo>
                    <a:pt x="13442" y="101"/>
                    <a:pt x="15061" y="482"/>
                    <a:pt x="16109" y="2292"/>
                  </a:cubicBezTo>
                  <a:cubicBezTo>
                    <a:pt x="15252" y="4387"/>
                    <a:pt x="14013" y="5816"/>
                    <a:pt x="11537" y="4578"/>
                  </a:cubicBezTo>
                  <a:cubicBezTo>
                    <a:pt x="9251" y="5340"/>
                    <a:pt x="6965" y="6102"/>
                    <a:pt x="4679" y="6864"/>
                  </a:cubicBezTo>
                  <a:cubicBezTo>
                    <a:pt x="2012" y="8293"/>
                    <a:pt x="-179" y="8674"/>
                    <a:pt x="12" y="4578"/>
                  </a:cubicBezTo>
                  <a:close/>
                </a:path>
              </a:pathLst>
            </a:custGeom>
            <a:solidFill>
              <a:srgbClr val="FCC9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3" name="Google Shape;859;p3"/>
            <p:cNvSpPr/>
            <p:nvPr/>
          </p:nvSpPr>
          <p:spPr>
            <a:xfrm>
              <a:off x="9221767" y="2057128"/>
              <a:ext cx="8002" cy="7446"/>
            </a:xfrm>
            <a:custGeom>
              <a:avLst/>
              <a:gdLst/>
              <a:ahLst/>
              <a:cxnLst/>
              <a:rect l="l" t="t" r="r" b="b"/>
              <a:pathLst>
                <a:path w="8002" h="7446" extrusionOk="0">
                  <a:moveTo>
                    <a:pt x="1144" y="2286"/>
                  </a:moveTo>
                  <a:cubicBezTo>
                    <a:pt x="2668" y="1524"/>
                    <a:pt x="4192" y="762"/>
                    <a:pt x="5716" y="0"/>
                  </a:cubicBezTo>
                  <a:cubicBezTo>
                    <a:pt x="6478" y="0"/>
                    <a:pt x="7240" y="0"/>
                    <a:pt x="8002" y="0"/>
                  </a:cubicBezTo>
                  <a:cubicBezTo>
                    <a:pt x="8002" y="1524"/>
                    <a:pt x="8002" y="3048"/>
                    <a:pt x="8002" y="4572"/>
                  </a:cubicBezTo>
                  <a:cubicBezTo>
                    <a:pt x="6288" y="6953"/>
                    <a:pt x="4192" y="8287"/>
                    <a:pt x="1144" y="6858"/>
                  </a:cubicBezTo>
                  <a:cubicBezTo>
                    <a:pt x="-1332" y="5334"/>
                    <a:pt x="954" y="3810"/>
                    <a:pt x="1144" y="2286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4" name="Google Shape;860;p3"/>
            <p:cNvSpPr/>
            <p:nvPr/>
          </p:nvSpPr>
          <p:spPr>
            <a:xfrm>
              <a:off x="9229360" y="2063890"/>
              <a:ext cx="22283" cy="31945"/>
            </a:xfrm>
            <a:custGeom>
              <a:avLst/>
              <a:gdLst/>
              <a:ahLst/>
              <a:cxnLst/>
              <a:rect l="l" t="t" r="r" b="b"/>
              <a:pathLst>
                <a:path w="22283" h="31945" extrusionOk="0">
                  <a:moveTo>
                    <a:pt x="9553" y="9144"/>
                  </a:moveTo>
                  <a:cubicBezTo>
                    <a:pt x="10125" y="15145"/>
                    <a:pt x="13458" y="12668"/>
                    <a:pt x="16411" y="11430"/>
                  </a:cubicBezTo>
                  <a:cubicBezTo>
                    <a:pt x="18602" y="12287"/>
                    <a:pt x="20126" y="13811"/>
                    <a:pt x="20983" y="16002"/>
                  </a:cubicBezTo>
                  <a:cubicBezTo>
                    <a:pt x="20888" y="16478"/>
                    <a:pt x="20888" y="16955"/>
                    <a:pt x="20793" y="17336"/>
                  </a:cubicBezTo>
                  <a:cubicBezTo>
                    <a:pt x="19173" y="21050"/>
                    <a:pt x="23936" y="24289"/>
                    <a:pt x="21650" y="28099"/>
                  </a:cubicBezTo>
                  <a:cubicBezTo>
                    <a:pt x="20031" y="30385"/>
                    <a:pt x="17745" y="31528"/>
                    <a:pt x="14982" y="31909"/>
                  </a:cubicBezTo>
                  <a:cubicBezTo>
                    <a:pt x="10791" y="32004"/>
                    <a:pt x="6505" y="32099"/>
                    <a:pt x="2695" y="29623"/>
                  </a:cubicBezTo>
                  <a:cubicBezTo>
                    <a:pt x="2409" y="24003"/>
                    <a:pt x="8601" y="26289"/>
                    <a:pt x="10696" y="23146"/>
                  </a:cubicBezTo>
                  <a:cubicBezTo>
                    <a:pt x="7934" y="20669"/>
                    <a:pt x="3933" y="24670"/>
                    <a:pt x="1266" y="20479"/>
                  </a:cubicBezTo>
                  <a:cubicBezTo>
                    <a:pt x="3933" y="17526"/>
                    <a:pt x="8791" y="13525"/>
                    <a:pt x="314" y="11335"/>
                  </a:cubicBezTo>
                  <a:cubicBezTo>
                    <a:pt x="-829" y="7715"/>
                    <a:pt x="1362" y="5334"/>
                    <a:pt x="3457" y="2953"/>
                  </a:cubicBezTo>
                  <a:cubicBezTo>
                    <a:pt x="3933" y="2667"/>
                    <a:pt x="4410" y="2477"/>
                    <a:pt x="4886" y="2191"/>
                  </a:cubicBezTo>
                  <a:cubicBezTo>
                    <a:pt x="7172" y="1429"/>
                    <a:pt x="9458" y="762"/>
                    <a:pt x="11744" y="0"/>
                  </a:cubicBezTo>
                  <a:cubicBezTo>
                    <a:pt x="11077" y="3143"/>
                    <a:pt x="10315" y="6191"/>
                    <a:pt x="9553" y="9144"/>
                  </a:cubicBezTo>
                  <a:close/>
                </a:path>
              </a:pathLst>
            </a:custGeom>
            <a:solidFill>
              <a:srgbClr val="FBC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5" name="Google Shape;861;p3"/>
            <p:cNvSpPr/>
            <p:nvPr/>
          </p:nvSpPr>
          <p:spPr>
            <a:xfrm>
              <a:off x="9212240" y="2061700"/>
              <a:ext cx="22101" cy="17990"/>
            </a:xfrm>
            <a:custGeom>
              <a:avLst/>
              <a:gdLst/>
              <a:ahLst/>
              <a:cxnLst/>
              <a:rect l="l" t="t" r="r" b="b"/>
              <a:pathLst>
                <a:path w="22101" h="17990" extrusionOk="0">
                  <a:moveTo>
                    <a:pt x="10671" y="2286"/>
                  </a:moveTo>
                  <a:cubicBezTo>
                    <a:pt x="12957" y="1524"/>
                    <a:pt x="15243" y="762"/>
                    <a:pt x="17529" y="0"/>
                  </a:cubicBezTo>
                  <a:cubicBezTo>
                    <a:pt x="20482" y="95"/>
                    <a:pt x="22006" y="1619"/>
                    <a:pt x="22101" y="4572"/>
                  </a:cubicBezTo>
                  <a:cubicBezTo>
                    <a:pt x="22101" y="4572"/>
                    <a:pt x="22101" y="4572"/>
                    <a:pt x="22101" y="4572"/>
                  </a:cubicBezTo>
                  <a:cubicBezTo>
                    <a:pt x="20292" y="6858"/>
                    <a:pt x="18672" y="9525"/>
                    <a:pt x="15243" y="6858"/>
                  </a:cubicBezTo>
                  <a:cubicBezTo>
                    <a:pt x="10576" y="7715"/>
                    <a:pt x="12767" y="12668"/>
                    <a:pt x="10481" y="14859"/>
                  </a:cubicBezTo>
                  <a:cubicBezTo>
                    <a:pt x="8576" y="16764"/>
                    <a:pt x="6671" y="18574"/>
                    <a:pt x="3623" y="17812"/>
                  </a:cubicBezTo>
                  <a:cubicBezTo>
                    <a:pt x="1718" y="17240"/>
                    <a:pt x="194" y="16097"/>
                    <a:pt x="3" y="14002"/>
                  </a:cubicBezTo>
                  <a:cubicBezTo>
                    <a:pt x="-92" y="11240"/>
                    <a:pt x="1813" y="9811"/>
                    <a:pt x="4099" y="9335"/>
                  </a:cubicBezTo>
                  <a:cubicBezTo>
                    <a:pt x="8195" y="8572"/>
                    <a:pt x="9147" y="5144"/>
                    <a:pt x="10671" y="2286"/>
                  </a:cubicBezTo>
                  <a:close/>
                </a:path>
              </a:pathLst>
            </a:custGeom>
            <a:solidFill>
              <a:srgbClr val="FDCD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6" name="Google Shape;862;p3"/>
            <p:cNvSpPr/>
            <p:nvPr/>
          </p:nvSpPr>
          <p:spPr>
            <a:xfrm>
              <a:off x="9272057" y="2116468"/>
              <a:ext cx="12607" cy="9144"/>
            </a:xfrm>
            <a:custGeom>
              <a:avLst/>
              <a:gdLst/>
              <a:ahLst/>
              <a:cxnLst/>
              <a:rect l="l" t="t" r="r" b="b"/>
              <a:pathLst>
                <a:path w="12607" h="9144" extrusionOk="0">
                  <a:moveTo>
                    <a:pt x="1146" y="0"/>
                  </a:moveTo>
                  <a:cubicBezTo>
                    <a:pt x="4956" y="0"/>
                    <a:pt x="8766" y="0"/>
                    <a:pt x="12576" y="0"/>
                  </a:cubicBezTo>
                  <a:cubicBezTo>
                    <a:pt x="12767" y="3905"/>
                    <a:pt x="12195" y="7430"/>
                    <a:pt x="8004" y="9144"/>
                  </a:cubicBezTo>
                  <a:cubicBezTo>
                    <a:pt x="8004" y="4286"/>
                    <a:pt x="-3616" y="8287"/>
                    <a:pt x="1146" y="0"/>
                  </a:cubicBezTo>
                  <a:close/>
                </a:path>
              </a:pathLst>
            </a:custGeom>
            <a:solidFill>
              <a:srgbClr val="F4B7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7" name="Google Shape;863;p3"/>
            <p:cNvSpPr/>
            <p:nvPr/>
          </p:nvSpPr>
          <p:spPr>
            <a:xfrm>
              <a:off x="9243485" y="2086221"/>
              <a:ext cx="29622" cy="30590"/>
            </a:xfrm>
            <a:custGeom>
              <a:avLst/>
              <a:gdLst/>
              <a:ahLst/>
              <a:cxnLst/>
              <a:rect l="l" t="t" r="r" b="b"/>
              <a:pathLst>
                <a:path w="29622" h="30590" extrusionOk="0">
                  <a:moveTo>
                    <a:pt x="0" y="7387"/>
                  </a:moveTo>
                  <a:cubicBezTo>
                    <a:pt x="2286" y="6625"/>
                    <a:pt x="4572" y="5863"/>
                    <a:pt x="6858" y="5101"/>
                  </a:cubicBezTo>
                  <a:cubicBezTo>
                    <a:pt x="8668" y="3673"/>
                    <a:pt x="7525" y="-518"/>
                    <a:pt x="11525" y="53"/>
                  </a:cubicBezTo>
                  <a:cubicBezTo>
                    <a:pt x="14573" y="2339"/>
                    <a:pt x="15812" y="5768"/>
                    <a:pt x="16955" y="9102"/>
                  </a:cubicBezTo>
                  <a:cubicBezTo>
                    <a:pt x="17050" y="10054"/>
                    <a:pt x="16955" y="11102"/>
                    <a:pt x="16574" y="11959"/>
                  </a:cubicBezTo>
                  <a:cubicBezTo>
                    <a:pt x="16193" y="12531"/>
                    <a:pt x="14954" y="12436"/>
                    <a:pt x="14764" y="13007"/>
                  </a:cubicBezTo>
                  <a:cubicBezTo>
                    <a:pt x="14573" y="13483"/>
                    <a:pt x="15431" y="13769"/>
                    <a:pt x="16193" y="13483"/>
                  </a:cubicBezTo>
                  <a:cubicBezTo>
                    <a:pt x="17431" y="13960"/>
                    <a:pt x="18288" y="14722"/>
                    <a:pt x="19145" y="15674"/>
                  </a:cubicBezTo>
                  <a:cubicBezTo>
                    <a:pt x="20479" y="17389"/>
                    <a:pt x="21050" y="19579"/>
                    <a:pt x="22765" y="21008"/>
                  </a:cubicBezTo>
                  <a:cubicBezTo>
                    <a:pt x="25051" y="19579"/>
                    <a:pt x="27337" y="19579"/>
                    <a:pt x="29623" y="21008"/>
                  </a:cubicBezTo>
                  <a:cubicBezTo>
                    <a:pt x="27337" y="22532"/>
                    <a:pt x="25051" y="24056"/>
                    <a:pt x="22765" y="25580"/>
                  </a:cubicBezTo>
                  <a:cubicBezTo>
                    <a:pt x="18860" y="26723"/>
                    <a:pt x="16574" y="32152"/>
                    <a:pt x="11335" y="30152"/>
                  </a:cubicBezTo>
                  <a:cubicBezTo>
                    <a:pt x="9239" y="26723"/>
                    <a:pt x="6191" y="28438"/>
                    <a:pt x="3429" y="28819"/>
                  </a:cubicBezTo>
                  <a:cubicBezTo>
                    <a:pt x="2477" y="28628"/>
                    <a:pt x="1619" y="28057"/>
                    <a:pt x="1048" y="27199"/>
                  </a:cubicBezTo>
                  <a:cubicBezTo>
                    <a:pt x="191" y="20627"/>
                    <a:pt x="2000" y="13960"/>
                    <a:pt x="0" y="7387"/>
                  </a:cubicBezTo>
                  <a:close/>
                </a:path>
              </a:pathLst>
            </a:custGeom>
            <a:solidFill>
              <a:srgbClr val="F6B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8" name="Google Shape;864;p3"/>
            <p:cNvSpPr/>
            <p:nvPr/>
          </p:nvSpPr>
          <p:spPr>
            <a:xfrm>
              <a:off x="9221223" y="2115992"/>
              <a:ext cx="24547" cy="18192"/>
            </a:xfrm>
            <a:custGeom>
              <a:avLst/>
              <a:gdLst/>
              <a:ahLst/>
              <a:cxnLst/>
              <a:rect l="l" t="t" r="r" b="b"/>
              <a:pathLst>
                <a:path w="24547" h="18192" extrusionOk="0">
                  <a:moveTo>
                    <a:pt x="24548" y="2762"/>
                  </a:moveTo>
                  <a:cubicBezTo>
                    <a:pt x="24548" y="3524"/>
                    <a:pt x="24548" y="4286"/>
                    <a:pt x="24548" y="5048"/>
                  </a:cubicBezTo>
                  <a:cubicBezTo>
                    <a:pt x="21976" y="9525"/>
                    <a:pt x="16166" y="10192"/>
                    <a:pt x="13594" y="14573"/>
                  </a:cubicBezTo>
                  <a:cubicBezTo>
                    <a:pt x="12642" y="15049"/>
                    <a:pt x="11689" y="14859"/>
                    <a:pt x="10927" y="14192"/>
                  </a:cubicBezTo>
                  <a:cubicBezTo>
                    <a:pt x="7308" y="13525"/>
                    <a:pt x="4736" y="15430"/>
                    <a:pt x="2259" y="18193"/>
                  </a:cubicBezTo>
                  <a:cubicBezTo>
                    <a:pt x="-312" y="14478"/>
                    <a:pt x="-408" y="10954"/>
                    <a:pt x="1783" y="7334"/>
                  </a:cubicBezTo>
                  <a:cubicBezTo>
                    <a:pt x="-1551" y="1238"/>
                    <a:pt x="-598" y="0"/>
                    <a:pt x="7974" y="0"/>
                  </a:cubicBezTo>
                  <a:cubicBezTo>
                    <a:pt x="10165" y="3238"/>
                    <a:pt x="8832" y="5239"/>
                    <a:pt x="7974" y="5810"/>
                  </a:cubicBezTo>
                  <a:cubicBezTo>
                    <a:pt x="11118" y="2953"/>
                    <a:pt x="15975" y="-2096"/>
                    <a:pt x="23500" y="1619"/>
                  </a:cubicBezTo>
                  <a:cubicBezTo>
                    <a:pt x="23786" y="2000"/>
                    <a:pt x="24167" y="2381"/>
                    <a:pt x="24548" y="2762"/>
                  </a:cubicBezTo>
                  <a:close/>
                </a:path>
              </a:pathLst>
            </a:custGeom>
            <a:solidFill>
              <a:srgbClr val="FC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9" name="Google Shape;865;p3"/>
            <p:cNvSpPr/>
            <p:nvPr/>
          </p:nvSpPr>
          <p:spPr>
            <a:xfrm>
              <a:off x="9229767" y="2132452"/>
              <a:ext cx="11587" cy="9493"/>
            </a:xfrm>
            <a:custGeom>
              <a:avLst/>
              <a:gdLst/>
              <a:ahLst/>
              <a:cxnLst/>
              <a:rect l="l" t="t" r="r" b="b"/>
              <a:pathLst>
                <a:path w="11587" h="9493" extrusionOk="0">
                  <a:moveTo>
                    <a:pt x="6860" y="19"/>
                  </a:moveTo>
                  <a:cubicBezTo>
                    <a:pt x="11622" y="686"/>
                    <a:pt x="12765" y="4115"/>
                    <a:pt x="10384" y="7258"/>
                  </a:cubicBezTo>
                  <a:cubicBezTo>
                    <a:pt x="5526" y="13735"/>
                    <a:pt x="3907" y="4019"/>
                    <a:pt x="2" y="4591"/>
                  </a:cubicBezTo>
                  <a:cubicBezTo>
                    <a:pt x="-93" y="-553"/>
                    <a:pt x="3621" y="19"/>
                    <a:pt x="6860" y="19"/>
                  </a:cubicBezTo>
                  <a:close/>
                </a:path>
              </a:pathLst>
            </a:custGeom>
            <a:solidFill>
              <a:srgbClr val="F5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0" name="Google Shape;866;p3"/>
            <p:cNvSpPr/>
            <p:nvPr/>
          </p:nvSpPr>
          <p:spPr>
            <a:xfrm>
              <a:off x="9245291" y="2109819"/>
              <a:ext cx="11294" cy="8967"/>
            </a:xfrm>
            <a:custGeom>
              <a:avLst/>
              <a:gdLst/>
              <a:ahLst/>
              <a:cxnLst/>
              <a:rect l="l" t="t" r="r" b="b"/>
              <a:pathLst>
                <a:path w="11294" h="8967" extrusionOk="0">
                  <a:moveTo>
                    <a:pt x="2766" y="4363"/>
                  </a:moveTo>
                  <a:cubicBezTo>
                    <a:pt x="4195" y="1601"/>
                    <a:pt x="6195" y="-971"/>
                    <a:pt x="9433" y="363"/>
                  </a:cubicBezTo>
                  <a:cubicBezTo>
                    <a:pt x="13243" y="1887"/>
                    <a:pt x="10100" y="4458"/>
                    <a:pt x="9624" y="6649"/>
                  </a:cubicBezTo>
                  <a:cubicBezTo>
                    <a:pt x="7243" y="9983"/>
                    <a:pt x="3623" y="8649"/>
                    <a:pt x="480" y="8935"/>
                  </a:cubicBezTo>
                  <a:lnTo>
                    <a:pt x="480" y="8935"/>
                  </a:lnTo>
                  <a:cubicBezTo>
                    <a:pt x="-1044" y="6268"/>
                    <a:pt x="1432" y="5601"/>
                    <a:pt x="2766" y="4363"/>
                  </a:cubicBezTo>
                  <a:close/>
                </a:path>
              </a:pathLst>
            </a:custGeom>
            <a:solidFill>
              <a:srgbClr val="FC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1" name="Google Shape;867;p3"/>
            <p:cNvSpPr/>
            <p:nvPr/>
          </p:nvSpPr>
          <p:spPr>
            <a:xfrm>
              <a:off x="9234341" y="2121041"/>
              <a:ext cx="14455" cy="9858"/>
            </a:xfrm>
            <a:custGeom>
              <a:avLst/>
              <a:gdLst/>
              <a:ahLst/>
              <a:cxnLst/>
              <a:rect l="l" t="t" r="r" b="b"/>
              <a:pathLst>
                <a:path w="14455" h="9858" extrusionOk="0">
                  <a:moveTo>
                    <a:pt x="0" y="9144"/>
                  </a:moveTo>
                  <a:cubicBezTo>
                    <a:pt x="1048" y="2572"/>
                    <a:pt x="7525" y="2953"/>
                    <a:pt x="11430" y="0"/>
                  </a:cubicBezTo>
                  <a:cubicBezTo>
                    <a:pt x="14288" y="381"/>
                    <a:pt x="15907" y="1619"/>
                    <a:pt x="12668" y="3715"/>
                  </a:cubicBezTo>
                  <a:cubicBezTo>
                    <a:pt x="9430" y="5905"/>
                    <a:pt x="5715" y="7334"/>
                    <a:pt x="2286" y="9144"/>
                  </a:cubicBezTo>
                  <a:cubicBezTo>
                    <a:pt x="1524" y="10096"/>
                    <a:pt x="762" y="10096"/>
                    <a:pt x="0" y="9144"/>
                  </a:cubicBezTo>
                  <a:close/>
                </a:path>
              </a:pathLst>
            </a:custGeom>
            <a:solidFill>
              <a:srgbClr val="F5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2" name="Google Shape;868;p3"/>
            <p:cNvSpPr/>
            <p:nvPr/>
          </p:nvSpPr>
          <p:spPr>
            <a:xfrm>
              <a:off x="9215291" y="2111221"/>
              <a:ext cx="14859" cy="12105"/>
            </a:xfrm>
            <a:custGeom>
              <a:avLst/>
              <a:gdLst/>
              <a:ahLst/>
              <a:cxnLst/>
              <a:rect l="l" t="t" r="r" b="b"/>
              <a:pathLst>
                <a:path w="14859" h="12105" extrusionOk="0">
                  <a:moveTo>
                    <a:pt x="14478" y="5248"/>
                  </a:moveTo>
                  <a:cubicBezTo>
                    <a:pt x="11240" y="6581"/>
                    <a:pt x="5144" y="4962"/>
                    <a:pt x="7620" y="12106"/>
                  </a:cubicBezTo>
                  <a:cubicBezTo>
                    <a:pt x="5715" y="12106"/>
                    <a:pt x="4001" y="11630"/>
                    <a:pt x="3048" y="9820"/>
                  </a:cubicBezTo>
                  <a:cubicBezTo>
                    <a:pt x="1619" y="9058"/>
                    <a:pt x="191" y="8391"/>
                    <a:pt x="0" y="6486"/>
                  </a:cubicBezTo>
                  <a:cubicBezTo>
                    <a:pt x="2477" y="295"/>
                    <a:pt x="6763" y="-1420"/>
                    <a:pt x="12859" y="1152"/>
                  </a:cubicBezTo>
                  <a:cubicBezTo>
                    <a:pt x="13716" y="1819"/>
                    <a:pt x="14383" y="2676"/>
                    <a:pt x="14859" y="3629"/>
                  </a:cubicBezTo>
                  <a:cubicBezTo>
                    <a:pt x="14764" y="4200"/>
                    <a:pt x="14573" y="4676"/>
                    <a:pt x="14478" y="5248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3" name="Google Shape;869;p3"/>
            <p:cNvSpPr/>
            <p:nvPr/>
          </p:nvSpPr>
          <p:spPr>
            <a:xfrm>
              <a:off x="9208064" y="2127899"/>
              <a:ext cx="8839" cy="9143"/>
            </a:xfrm>
            <a:custGeom>
              <a:avLst/>
              <a:gdLst/>
              <a:ahLst/>
              <a:cxnLst/>
              <a:rect l="l" t="t" r="r" b="b"/>
              <a:pathLst>
                <a:path w="8839" h="9143" extrusionOk="0">
                  <a:moveTo>
                    <a:pt x="1131" y="4572"/>
                  </a:moveTo>
                  <a:cubicBezTo>
                    <a:pt x="3417" y="3048"/>
                    <a:pt x="5703" y="1524"/>
                    <a:pt x="7989" y="0"/>
                  </a:cubicBezTo>
                  <a:cubicBezTo>
                    <a:pt x="10846" y="6953"/>
                    <a:pt x="5989" y="8001"/>
                    <a:pt x="1131" y="9144"/>
                  </a:cubicBezTo>
                  <a:cubicBezTo>
                    <a:pt x="845" y="8858"/>
                    <a:pt x="559" y="8477"/>
                    <a:pt x="178" y="8191"/>
                  </a:cubicBezTo>
                  <a:cubicBezTo>
                    <a:pt x="-203" y="6763"/>
                    <a:pt x="-12" y="5524"/>
                    <a:pt x="1131" y="4572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4" name="Google Shape;870;p3"/>
            <p:cNvSpPr/>
            <p:nvPr/>
          </p:nvSpPr>
          <p:spPr>
            <a:xfrm>
              <a:off x="9207592" y="2117590"/>
              <a:ext cx="10746" cy="7418"/>
            </a:xfrm>
            <a:custGeom>
              <a:avLst/>
              <a:gdLst/>
              <a:ahLst/>
              <a:cxnLst/>
              <a:rect l="l" t="t" r="r" b="b"/>
              <a:pathLst>
                <a:path w="10746" h="7418" extrusionOk="0">
                  <a:moveTo>
                    <a:pt x="8461" y="1164"/>
                  </a:moveTo>
                  <a:cubicBezTo>
                    <a:pt x="9223" y="1926"/>
                    <a:pt x="9985" y="2688"/>
                    <a:pt x="10747" y="3450"/>
                  </a:cubicBezTo>
                  <a:cubicBezTo>
                    <a:pt x="9223" y="4212"/>
                    <a:pt x="7699" y="4974"/>
                    <a:pt x="6175" y="5832"/>
                  </a:cubicBezTo>
                  <a:cubicBezTo>
                    <a:pt x="4270" y="6213"/>
                    <a:pt x="2555" y="8594"/>
                    <a:pt x="555" y="6689"/>
                  </a:cubicBezTo>
                  <a:cubicBezTo>
                    <a:pt x="-683" y="5546"/>
                    <a:pt x="365" y="4212"/>
                    <a:pt x="1603" y="3450"/>
                  </a:cubicBezTo>
                  <a:cubicBezTo>
                    <a:pt x="3222" y="498"/>
                    <a:pt x="5127" y="-1312"/>
                    <a:pt x="8461" y="1164"/>
                  </a:cubicBezTo>
                  <a:close/>
                </a:path>
              </a:pathLst>
            </a:custGeom>
            <a:solidFill>
              <a:srgbClr val="EDA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5" name="Google Shape;871;p3"/>
            <p:cNvSpPr/>
            <p:nvPr/>
          </p:nvSpPr>
          <p:spPr>
            <a:xfrm>
              <a:off x="9202337" y="2135623"/>
              <a:ext cx="6858" cy="8181"/>
            </a:xfrm>
            <a:custGeom>
              <a:avLst/>
              <a:gdLst/>
              <a:ahLst/>
              <a:cxnLst/>
              <a:rect l="l" t="t" r="r" b="b"/>
              <a:pathLst>
                <a:path w="6858" h="8181" extrusionOk="0">
                  <a:moveTo>
                    <a:pt x="0" y="8182"/>
                  </a:moveTo>
                  <a:cubicBezTo>
                    <a:pt x="0" y="5896"/>
                    <a:pt x="0" y="3610"/>
                    <a:pt x="0" y="1324"/>
                  </a:cubicBezTo>
                  <a:cubicBezTo>
                    <a:pt x="2286" y="-295"/>
                    <a:pt x="4572" y="-581"/>
                    <a:pt x="6858" y="1324"/>
                  </a:cubicBezTo>
                  <a:lnTo>
                    <a:pt x="6858" y="1324"/>
                  </a:lnTo>
                  <a:cubicBezTo>
                    <a:pt x="6858" y="2086"/>
                    <a:pt x="6858" y="2848"/>
                    <a:pt x="6858" y="3610"/>
                  </a:cubicBezTo>
                  <a:cubicBezTo>
                    <a:pt x="5620" y="6658"/>
                    <a:pt x="3334" y="8182"/>
                    <a:pt x="0" y="8182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6" name="Google Shape;872;p3"/>
            <p:cNvSpPr/>
            <p:nvPr/>
          </p:nvSpPr>
          <p:spPr>
            <a:xfrm>
              <a:off x="9228116" y="2130185"/>
              <a:ext cx="8511" cy="6857"/>
            </a:xfrm>
            <a:custGeom>
              <a:avLst/>
              <a:gdLst/>
              <a:ahLst/>
              <a:cxnLst/>
              <a:rect l="l" t="t" r="r" b="b"/>
              <a:pathLst>
                <a:path w="8511" h="6857" extrusionOk="0">
                  <a:moveTo>
                    <a:pt x="6225" y="0"/>
                  </a:moveTo>
                  <a:cubicBezTo>
                    <a:pt x="6987" y="0"/>
                    <a:pt x="7749" y="0"/>
                    <a:pt x="8511" y="0"/>
                  </a:cubicBezTo>
                  <a:cubicBezTo>
                    <a:pt x="8511" y="762"/>
                    <a:pt x="8511" y="1524"/>
                    <a:pt x="8511" y="2286"/>
                  </a:cubicBezTo>
                  <a:cubicBezTo>
                    <a:pt x="6225" y="3810"/>
                    <a:pt x="3939" y="5334"/>
                    <a:pt x="1653" y="6858"/>
                  </a:cubicBezTo>
                  <a:cubicBezTo>
                    <a:pt x="-3014" y="2762"/>
                    <a:pt x="3653" y="2477"/>
                    <a:pt x="3939" y="0"/>
                  </a:cubicBezTo>
                  <a:cubicBezTo>
                    <a:pt x="4701" y="0"/>
                    <a:pt x="5463" y="0"/>
                    <a:pt x="6225" y="0"/>
                  </a:cubicBezTo>
                  <a:close/>
                </a:path>
              </a:pathLst>
            </a:custGeom>
            <a:solidFill>
              <a:srgbClr val="F0B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7" name="Google Shape;873;p3"/>
            <p:cNvSpPr/>
            <p:nvPr/>
          </p:nvSpPr>
          <p:spPr>
            <a:xfrm>
              <a:off x="9253268" y="2137042"/>
              <a:ext cx="3933" cy="5543"/>
            </a:xfrm>
            <a:custGeom>
              <a:avLst/>
              <a:gdLst/>
              <a:ahLst/>
              <a:cxnLst/>
              <a:rect l="l" t="t" r="r" b="b"/>
              <a:pathLst>
                <a:path w="3933" h="5543" extrusionOk="0">
                  <a:moveTo>
                    <a:pt x="1647" y="0"/>
                  </a:moveTo>
                  <a:cubicBezTo>
                    <a:pt x="2409" y="0"/>
                    <a:pt x="3171" y="0"/>
                    <a:pt x="3933" y="0"/>
                  </a:cubicBezTo>
                  <a:cubicBezTo>
                    <a:pt x="3267" y="2096"/>
                    <a:pt x="5172" y="6287"/>
                    <a:pt x="1171" y="5429"/>
                  </a:cubicBezTo>
                  <a:cubicBezTo>
                    <a:pt x="-1591" y="4763"/>
                    <a:pt x="1362" y="1810"/>
                    <a:pt x="1647" y="0"/>
                  </a:cubicBezTo>
                  <a:close/>
                </a:path>
              </a:pathLst>
            </a:custGeom>
            <a:solidFill>
              <a:srgbClr val="F4B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8" name="Google Shape;874;p3"/>
            <p:cNvSpPr/>
            <p:nvPr/>
          </p:nvSpPr>
          <p:spPr>
            <a:xfrm>
              <a:off x="9229769" y="2092693"/>
              <a:ext cx="17487" cy="22335"/>
            </a:xfrm>
            <a:custGeom>
              <a:avLst/>
              <a:gdLst/>
              <a:ahLst/>
              <a:cxnLst/>
              <a:rect l="l" t="t" r="r" b="b"/>
              <a:pathLst>
                <a:path w="17487" h="22335" extrusionOk="0">
                  <a:moveTo>
                    <a:pt x="13716" y="916"/>
                  </a:moveTo>
                  <a:cubicBezTo>
                    <a:pt x="20765" y="7107"/>
                    <a:pt x="15716" y="14536"/>
                    <a:pt x="16002" y="21490"/>
                  </a:cubicBezTo>
                  <a:cubicBezTo>
                    <a:pt x="14097" y="22823"/>
                    <a:pt x="12002" y="22252"/>
                    <a:pt x="9906" y="21966"/>
                  </a:cubicBezTo>
                  <a:cubicBezTo>
                    <a:pt x="5429" y="20537"/>
                    <a:pt x="572" y="19204"/>
                    <a:pt x="6001" y="13489"/>
                  </a:cubicBezTo>
                  <a:cubicBezTo>
                    <a:pt x="9144" y="10155"/>
                    <a:pt x="5715" y="9298"/>
                    <a:pt x="4286" y="7583"/>
                  </a:cubicBezTo>
                  <a:cubicBezTo>
                    <a:pt x="2667" y="6345"/>
                    <a:pt x="953" y="5202"/>
                    <a:pt x="0" y="3297"/>
                  </a:cubicBezTo>
                  <a:cubicBezTo>
                    <a:pt x="762" y="2535"/>
                    <a:pt x="1524" y="1773"/>
                    <a:pt x="2286" y="1011"/>
                  </a:cubicBezTo>
                  <a:cubicBezTo>
                    <a:pt x="6096" y="-1561"/>
                    <a:pt x="9906" y="1678"/>
                    <a:pt x="13716" y="916"/>
                  </a:cubicBezTo>
                  <a:close/>
                </a:path>
              </a:pathLst>
            </a:custGeom>
            <a:solidFill>
              <a:srgbClr val="FA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9" name="Google Shape;875;p3"/>
            <p:cNvSpPr/>
            <p:nvPr/>
          </p:nvSpPr>
          <p:spPr>
            <a:xfrm>
              <a:off x="9210797" y="2093001"/>
              <a:ext cx="14730" cy="9751"/>
            </a:xfrm>
            <a:custGeom>
              <a:avLst/>
              <a:gdLst/>
              <a:ahLst/>
              <a:cxnLst/>
              <a:rect l="l" t="t" r="r" b="b"/>
              <a:pathLst>
                <a:path w="14730" h="9751" extrusionOk="0">
                  <a:moveTo>
                    <a:pt x="5256" y="9751"/>
                  </a:moveTo>
                  <a:cubicBezTo>
                    <a:pt x="4494" y="9751"/>
                    <a:pt x="3732" y="9751"/>
                    <a:pt x="2970" y="9751"/>
                  </a:cubicBezTo>
                  <a:cubicBezTo>
                    <a:pt x="3732" y="7465"/>
                    <a:pt x="-4078" y="5179"/>
                    <a:pt x="2970" y="2893"/>
                  </a:cubicBezTo>
                  <a:cubicBezTo>
                    <a:pt x="4970" y="1179"/>
                    <a:pt x="6685" y="-1107"/>
                    <a:pt x="9828" y="607"/>
                  </a:cubicBezTo>
                  <a:cubicBezTo>
                    <a:pt x="11733" y="607"/>
                    <a:pt x="13448" y="1083"/>
                    <a:pt x="14400" y="2893"/>
                  </a:cubicBezTo>
                  <a:cubicBezTo>
                    <a:pt x="15257" y="4608"/>
                    <a:pt x="14305" y="5655"/>
                    <a:pt x="13162" y="6703"/>
                  </a:cubicBezTo>
                  <a:cubicBezTo>
                    <a:pt x="10781" y="8418"/>
                    <a:pt x="7637" y="7941"/>
                    <a:pt x="5256" y="9751"/>
                  </a:cubicBezTo>
                  <a:close/>
                </a:path>
              </a:pathLst>
            </a:custGeom>
            <a:solidFill>
              <a:srgbClr val="FDCC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0" name="Google Shape;876;p3"/>
            <p:cNvSpPr/>
            <p:nvPr/>
          </p:nvSpPr>
          <p:spPr>
            <a:xfrm>
              <a:off x="9208195" y="2059318"/>
              <a:ext cx="8522" cy="9907"/>
            </a:xfrm>
            <a:custGeom>
              <a:avLst/>
              <a:gdLst/>
              <a:ahLst/>
              <a:cxnLst/>
              <a:rect l="l" t="t" r="r" b="b"/>
              <a:pathLst>
                <a:path w="8522" h="9907" extrusionOk="0">
                  <a:moveTo>
                    <a:pt x="3286" y="95"/>
                  </a:moveTo>
                  <a:cubicBezTo>
                    <a:pt x="4239" y="1905"/>
                    <a:pt x="5953" y="2381"/>
                    <a:pt x="7858" y="2381"/>
                  </a:cubicBezTo>
                  <a:cubicBezTo>
                    <a:pt x="10430" y="8382"/>
                    <a:pt x="4905" y="9811"/>
                    <a:pt x="1953" y="9906"/>
                  </a:cubicBezTo>
                  <a:cubicBezTo>
                    <a:pt x="-2905" y="10001"/>
                    <a:pt x="3858" y="6096"/>
                    <a:pt x="1000" y="4572"/>
                  </a:cubicBezTo>
                  <a:cubicBezTo>
                    <a:pt x="-333" y="3048"/>
                    <a:pt x="-333" y="1524"/>
                    <a:pt x="1000" y="0"/>
                  </a:cubicBezTo>
                  <a:cubicBezTo>
                    <a:pt x="1762" y="95"/>
                    <a:pt x="2524" y="95"/>
                    <a:pt x="3286" y="95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1" name="Google Shape;877;p3"/>
            <p:cNvSpPr/>
            <p:nvPr/>
          </p:nvSpPr>
          <p:spPr>
            <a:xfrm>
              <a:off x="9203062" y="2071645"/>
              <a:ext cx="5457" cy="8819"/>
            </a:xfrm>
            <a:custGeom>
              <a:avLst/>
              <a:gdLst/>
              <a:ahLst/>
              <a:cxnLst/>
              <a:rect l="l" t="t" r="r" b="b"/>
              <a:pathLst>
                <a:path w="5457" h="8819" extrusionOk="0">
                  <a:moveTo>
                    <a:pt x="609" y="8819"/>
                  </a:moveTo>
                  <a:cubicBezTo>
                    <a:pt x="1943" y="5867"/>
                    <a:pt x="-2248" y="2152"/>
                    <a:pt x="1847" y="56"/>
                  </a:cubicBezTo>
                  <a:cubicBezTo>
                    <a:pt x="2419" y="-229"/>
                    <a:pt x="4038" y="628"/>
                    <a:pt x="4514" y="1390"/>
                  </a:cubicBezTo>
                  <a:cubicBezTo>
                    <a:pt x="7181" y="5581"/>
                    <a:pt x="3657" y="7200"/>
                    <a:pt x="609" y="8819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2" name="Google Shape;878;p3"/>
            <p:cNvSpPr/>
            <p:nvPr/>
          </p:nvSpPr>
          <p:spPr>
            <a:xfrm>
              <a:off x="9201678" y="2057128"/>
              <a:ext cx="7517" cy="9144"/>
            </a:xfrm>
            <a:custGeom>
              <a:avLst/>
              <a:gdLst/>
              <a:ahLst/>
              <a:cxnLst/>
              <a:rect l="l" t="t" r="r" b="b"/>
              <a:pathLst>
                <a:path w="7517" h="9144" extrusionOk="0">
                  <a:moveTo>
                    <a:pt x="7517" y="2286"/>
                  </a:moveTo>
                  <a:cubicBezTo>
                    <a:pt x="7517" y="3810"/>
                    <a:pt x="7517" y="5334"/>
                    <a:pt x="7517" y="6858"/>
                  </a:cubicBezTo>
                  <a:cubicBezTo>
                    <a:pt x="5231" y="7620"/>
                    <a:pt x="2945" y="8382"/>
                    <a:pt x="659" y="9144"/>
                  </a:cubicBezTo>
                  <a:cubicBezTo>
                    <a:pt x="-2294" y="2096"/>
                    <a:pt x="5517" y="3239"/>
                    <a:pt x="7517" y="0"/>
                  </a:cubicBezTo>
                  <a:cubicBezTo>
                    <a:pt x="7517" y="762"/>
                    <a:pt x="7517" y="1524"/>
                    <a:pt x="7517" y="2286"/>
                  </a:cubicBezTo>
                  <a:close/>
                </a:path>
              </a:pathLst>
            </a:custGeom>
            <a:solidFill>
              <a:srgbClr val="F2B6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3" name="Google Shape;879;p3"/>
            <p:cNvSpPr/>
            <p:nvPr/>
          </p:nvSpPr>
          <p:spPr>
            <a:xfrm>
              <a:off x="9221952" y="2095894"/>
              <a:ext cx="12388" cy="7352"/>
            </a:xfrm>
            <a:custGeom>
              <a:avLst/>
              <a:gdLst/>
              <a:ahLst/>
              <a:cxnLst/>
              <a:rect l="l" t="t" r="r" b="b"/>
              <a:pathLst>
                <a:path w="12388" h="7352" extrusionOk="0">
                  <a:moveTo>
                    <a:pt x="959" y="2286"/>
                  </a:moveTo>
                  <a:cubicBezTo>
                    <a:pt x="1721" y="1524"/>
                    <a:pt x="2483" y="762"/>
                    <a:pt x="3245" y="0"/>
                  </a:cubicBezTo>
                  <a:cubicBezTo>
                    <a:pt x="4769" y="0"/>
                    <a:pt x="6293" y="0"/>
                    <a:pt x="7817" y="0"/>
                  </a:cubicBezTo>
                  <a:cubicBezTo>
                    <a:pt x="9722" y="95"/>
                    <a:pt x="11436" y="476"/>
                    <a:pt x="12389" y="2286"/>
                  </a:cubicBezTo>
                  <a:cubicBezTo>
                    <a:pt x="10960" y="4858"/>
                    <a:pt x="8388" y="6001"/>
                    <a:pt x="5817" y="6953"/>
                  </a:cubicBezTo>
                  <a:cubicBezTo>
                    <a:pt x="2197" y="7430"/>
                    <a:pt x="-1899" y="8573"/>
                    <a:pt x="959" y="2286"/>
                  </a:cubicBezTo>
                  <a:close/>
                </a:path>
              </a:pathLst>
            </a:custGeom>
            <a:solidFill>
              <a:srgbClr val="F4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4" name="Google Shape;880;p3"/>
            <p:cNvSpPr/>
            <p:nvPr/>
          </p:nvSpPr>
          <p:spPr>
            <a:xfrm>
              <a:off x="9213767" y="2089385"/>
              <a:ext cx="7707" cy="6509"/>
            </a:xfrm>
            <a:custGeom>
              <a:avLst/>
              <a:gdLst/>
              <a:ahLst/>
              <a:cxnLst/>
              <a:rect l="l" t="t" r="r" b="b"/>
              <a:pathLst>
                <a:path w="7707" h="6509" extrusionOk="0">
                  <a:moveTo>
                    <a:pt x="6858" y="4223"/>
                  </a:moveTo>
                  <a:cubicBezTo>
                    <a:pt x="4572" y="4985"/>
                    <a:pt x="2286" y="5747"/>
                    <a:pt x="0" y="6509"/>
                  </a:cubicBezTo>
                  <a:cubicBezTo>
                    <a:pt x="286" y="2699"/>
                    <a:pt x="1810" y="-349"/>
                    <a:pt x="6001" y="32"/>
                  </a:cubicBezTo>
                  <a:cubicBezTo>
                    <a:pt x="9049" y="223"/>
                    <a:pt x="7144" y="2699"/>
                    <a:pt x="6858" y="4223"/>
                  </a:cubicBezTo>
                  <a:close/>
                </a:path>
              </a:pathLst>
            </a:custGeom>
            <a:solidFill>
              <a:srgbClr val="F9BF0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5" name="Google Shape;881;p3"/>
            <p:cNvSpPr/>
            <p:nvPr/>
          </p:nvSpPr>
          <p:spPr>
            <a:xfrm>
              <a:off x="9227483" y="2066272"/>
              <a:ext cx="6885" cy="9144"/>
            </a:xfrm>
            <a:custGeom>
              <a:avLst/>
              <a:gdLst/>
              <a:ahLst/>
              <a:cxnLst/>
              <a:rect l="l" t="t" r="r" b="b"/>
              <a:pathLst>
                <a:path w="6885" h="9144" extrusionOk="0">
                  <a:moveTo>
                    <a:pt x="0" y="2286"/>
                  </a:moveTo>
                  <a:cubicBezTo>
                    <a:pt x="2286" y="1524"/>
                    <a:pt x="4572" y="762"/>
                    <a:pt x="6858" y="0"/>
                  </a:cubicBezTo>
                  <a:cubicBezTo>
                    <a:pt x="7239" y="4000"/>
                    <a:pt x="3620" y="6001"/>
                    <a:pt x="2286" y="9144"/>
                  </a:cubicBezTo>
                  <a:cubicBezTo>
                    <a:pt x="-381" y="7429"/>
                    <a:pt x="95" y="4763"/>
                    <a:pt x="0" y="2286"/>
                  </a:cubicBezTo>
                  <a:close/>
                </a:path>
              </a:pathLst>
            </a:custGeom>
            <a:solidFill>
              <a:srgbClr val="F1B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6" name="Google Shape;882;p3"/>
            <p:cNvSpPr/>
            <p:nvPr/>
          </p:nvSpPr>
          <p:spPr>
            <a:xfrm>
              <a:off x="9201004" y="2098181"/>
              <a:ext cx="31194" cy="22860"/>
            </a:xfrm>
            <a:custGeom>
              <a:avLst/>
              <a:gdLst/>
              <a:ahLst/>
              <a:cxnLst/>
              <a:rect l="l" t="t" r="r" b="b"/>
              <a:pathLst>
                <a:path w="31194" h="22860" extrusionOk="0">
                  <a:moveTo>
                    <a:pt x="21908" y="0"/>
                  </a:moveTo>
                  <a:cubicBezTo>
                    <a:pt x="21812" y="4096"/>
                    <a:pt x="24003" y="3429"/>
                    <a:pt x="26480" y="2286"/>
                  </a:cubicBezTo>
                  <a:cubicBezTo>
                    <a:pt x="32766" y="6858"/>
                    <a:pt x="32766" y="11430"/>
                    <a:pt x="26480" y="16002"/>
                  </a:cubicBezTo>
                  <a:cubicBezTo>
                    <a:pt x="21146" y="13621"/>
                    <a:pt x="17717" y="16193"/>
                    <a:pt x="15050" y="20574"/>
                  </a:cubicBezTo>
                  <a:cubicBezTo>
                    <a:pt x="12764" y="21336"/>
                    <a:pt x="10478" y="22098"/>
                    <a:pt x="8192" y="22860"/>
                  </a:cubicBezTo>
                  <a:cubicBezTo>
                    <a:pt x="7049" y="19050"/>
                    <a:pt x="2477" y="18574"/>
                    <a:pt x="0" y="15240"/>
                  </a:cubicBezTo>
                  <a:cubicBezTo>
                    <a:pt x="3143" y="13811"/>
                    <a:pt x="5715" y="12668"/>
                    <a:pt x="8192" y="11525"/>
                  </a:cubicBezTo>
                  <a:cubicBezTo>
                    <a:pt x="14002" y="12763"/>
                    <a:pt x="15812" y="11525"/>
                    <a:pt x="15050" y="6953"/>
                  </a:cubicBezTo>
                  <a:cubicBezTo>
                    <a:pt x="15050" y="6191"/>
                    <a:pt x="15050" y="5429"/>
                    <a:pt x="15050" y="4667"/>
                  </a:cubicBezTo>
                  <a:cubicBezTo>
                    <a:pt x="14859" y="-762"/>
                    <a:pt x="20098" y="2191"/>
                    <a:pt x="21908" y="0"/>
                  </a:cubicBezTo>
                  <a:close/>
                </a:path>
              </a:pathLst>
            </a:custGeom>
            <a:solidFill>
              <a:srgbClr val="FCBD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7" name="Google Shape;883;p3"/>
            <p:cNvSpPr/>
            <p:nvPr/>
          </p:nvSpPr>
          <p:spPr>
            <a:xfrm>
              <a:off x="9156712" y="2114038"/>
              <a:ext cx="20573" cy="16146"/>
            </a:xfrm>
            <a:custGeom>
              <a:avLst/>
              <a:gdLst/>
              <a:ahLst/>
              <a:cxnLst/>
              <a:rect l="l" t="t" r="r" b="b"/>
              <a:pathLst>
                <a:path w="20573" h="16146" extrusionOk="0">
                  <a:moveTo>
                    <a:pt x="11430" y="144"/>
                  </a:moveTo>
                  <a:cubicBezTo>
                    <a:pt x="14383" y="240"/>
                    <a:pt x="15907" y="1764"/>
                    <a:pt x="16002" y="4716"/>
                  </a:cubicBezTo>
                  <a:cubicBezTo>
                    <a:pt x="21050" y="7098"/>
                    <a:pt x="18764" y="12432"/>
                    <a:pt x="20574" y="16146"/>
                  </a:cubicBezTo>
                  <a:cubicBezTo>
                    <a:pt x="9620" y="13194"/>
                    <a:pt x="9620" y="13194"/>
                    <a:pt x="11430" y="5478"/>
                  </a:cubicBezTo>
                  <a:cubicBezTo>
                    <a:pt x="7525" y="5478"/>
                    <a:pt x="4572" y="12622"/>
                    <a:pt x="0" y="7002"/>
                  </a:cubicBezTo>
                  <a:cubicBezTo>
                    <a:pt x="2381" y="2335"/>
                    <a:pt x="5715" y="-713"/>
                    <a:pt x="11430" y="144"/>
                  </a:cubicBezTo>
                  <a:close/>
                </a:path>
              </a:pathLst>
            </a:custGeom>
            <a:solidFill>
              <a:srgbClr val="F8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8" name="Google Shape;884;p3"/>
            <p:cNvSpPr/>
            <p:nvPr/>
          </p:nvSpPr>
          <p:spPr>
            <a:xfrm>
              <a:off x="9181858" y="2107324"/>
              <a:ext cx="15134" cy="11566"/>
            </a:xfrm>
            <a:custGeom>
              <a:avLst/>
              <a:gdLst/>
              <a:ahLst/>
              <a:cxnLst/>
              <a:rect l="l" t="t" r="r" b="b"/>
              <a:pathLst>
                <a:path w="15134" h="11566" extrusionOk="0">
                  <a:moveTo>
                    <a:pt x="0" y="11430"/>
                  </a:moveTo>
                  <a:cubicBezTo>
                    <a:pt x="2381" y="6191"/>
                    <a:pt x="9525" y="5715"/>
                    <a:pt x="11430" y="0"/>
                  </a:cubicBezTo>
                  <a:cubicBezTo>
                    <a:pt x="13430" y="572"/>
                    <a:pt x="16955" y="1238"/>
                    <a:pt x="14002" y="3810"/>
                  </a:cubicBezTo>
                  <a:cubicBezTo>
                    <a:pt x="10001" y="7239"/>
                    <a:pt x="6572" y="12478"/>
                    <a:pt x="0" y="11430"/>
                  </a:cubicBezTo>
                  <a:close/>
                </a:path>
              </a:pathLst>
            </a:custGeom>
            <a:solidFill>
              <a:srgbClr val="F3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9" name="Google Shape;885;p3"/>
            <p:cNvSpPr/>
            <p:nvPr/>
          </p:nvSpPr>
          <p:spPr>
            <a:xfrm>
              <a:off x="9185584" y="2123377"/>
              <a:ext cx="8322" cy="6807"/>
            </a:xfrm>
            <a:custGeom>
              <a:avLst/>
              <a:gdLst/>
              <a:ahLst/>
              <a:cxnLst/>
              <a:rect l="l" t="t" r="r" b="b"/>
              <a:pathLst>
                <a:path w="8322" h="6807" extrusionOk="0">
                  <a:moveTo>
                    <a:pt x="3133" y="6807"/>
                  </a:moveTo>
                  <a:cubicBezTo>
                    <a:pt x="-4582" y="5283"/>
                    <a:pt x="4562" y="3759"/>
                    <a:pt x="3133" y="2235"/>
                  </a:cubicBezTo>
                  <a:cubicBezTo>
                    <a:pt x="4657" y="426"/>
                    <a:pt x="7229" y="-1289"/>
                    <a:pt x="8086" y="1378"/>
                  </a:cubicBezTo>
                  <a:cubicBezTo>
                    <a:pt x="9134" y="4331"/>
                    <a:pt x="6562" y="6522"/>
                    <a:pt x="3133" y="6807"/>
                  </a:cubicBezTo>
                  <a:close/>
                </a:path>
              </a:pathLst>
            </a:custGeom>
            <a:solidFill>
              <a:srgbClr val="F4BA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0" name="Google Shape;886;p3"/>
            <p:cNvSpPr/>
            <p:nvPr/>
          </p:nvSpPr>
          <p:spPr>
            <a:xfrm>
              <a:off x="9209195" y="2105038"/>
              <a:ext cx="12102" cy="6700"/>
            </a:xfrm>
            <a:custGeom>
              <a:avLst/>
              <a:gdLst/>
              <a:ahLst/>
              <a:cxnLst/>
              <a:rect l="l" t="t" r="r" b="b"/>
              <a:pathLst>
                <a:path w="12102" h="6700" extrusionOk="0">
                  <a:moveTo>
                    <a:pt x="6858" y="0"/>
                  </a:moveTo>
                  <a:cubicBezTo>
                    <a:pt x="8287" y="95"/>
                    <a:pt x="10001" y="-190"/>
                    <a:pt x="11144" y="476"/>
                  </a:cubicBezTo>
                  <a:cubicBezTo>
                    <a:pt x="13049" y="1619"/>
                    <a:pt x="11716" y="3143"/>
                    <a:pt x="10573" y="3715"/>
                  </a:cubicBezTo>
                  <a:cubicBezTo>
                    <a:pt x="7239" y="5143"/>
                    <a:pt x="3905" y="9144"/>
                    <a:pt x="0" y="4572"/>
                  </a:cubicBezTo>
                  <a:cubicBezTo>
                    <a:pt x="3334" y="4572"/>
                    <a:pt x="5620" y="3048"/>
                    <a:pt x="6858" y="0"/>
                  </a:cubicBezTo>
                  <a:close/>
                </a:path>
              </a:pathLst>
            </a:custGeom>
            <a:solidFill>
              <a:srgbClr val="F7B2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1" name="Google Shape;887;p3"/>
            <p:cNvSpPr/>
            <p:nvPr/>
          </p:nvSpPr>
          <p:spPr>
            <a:xfrm>
              <a:off x="9202337" y="2132471"/>
              <a:ext cx="6858" cy="4571"/>
            </a:xfrm>
            <a:custGeom>
              <a:avLst/>
              <a:gdLst/>
              <a:ahLst/>
              <a:cxnLst/>
              <a:rect l="l" t="t" r="r" b="b"/>
              <a:pathLst>
                <a:path w="6858" h="4571" extrusionOk="0">
                  <a:moveTo>
                    <a:pt x="6858" y="4572"/>
                  </a:moveTo>
                  <a:cubicBezTo>
                    <a:pt x="4572" y="4572"/>
                    <a:pt x="2286" y="4572"/>
                    <a:pt x="0" y="4572"/>
                  </a:cubicBezTo>
                  <a:cubicBezTo>
                    <a:pt x="1334" y="1524"/>
                    <a:pt x="3620" y="0"/>
                    <a:pt x="6858" y="0"/>
                  </a:cubicBezTo>
                  <a:cubicBezTo>
                    <a:pt x="6858" y="1524"/>
                    <a:pt x="6858" y="3048"/>
                    <a:pt x="6858" y="4572"/>
                  </a:cubicBezTo>
                  <a:close/>
                </a:path>
              </a:pathLst>
            </a:custGeom>
            <a:solidFill>
              <a:srgbClr val="F0B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2" name="Google Shape;888;p3"/>
            <p:cNvSpPr/>
            <p:nvPr/>
          </p:nvSpPr>
          <p:spPr>
            <a:xfrm>
              <a:off x="9254915" y="2079473"/>
              <a:ext cx="23224" cy="27851"/>
            </a:xfrm>
            <a:custGeom>
              <a:avLst/>
              <a:gdLst/>
              <a:ahLst/>
              <a:cxnLst/>
              <a:rect l="l" t="t" r="r" b="b"/>
              <a:pathLst>
                <a:path w="23224" h="27851" extrusionOk="0">
                  <a:moveTo>
                    <a:pt x="11430" y="27851"/>
                  </a:moveTo>
                  <a:cubicBezTo>
                    <a:pt x="8477" y="27756"/>
                    <a:pt x="6953" y="26232"/>
                    <a:pt x="6858" y="23279"/>
                  </a:cubicBezTo>
                  <a:cubicBezTo>
                    <a:pt x="4001" y="21660"/>
                    <a:pt x="9049" y="17564"/>
                    <a:pt x="4572" y="16421"/>
                  </a:cubicBezTo>
                  <a:cubicBezTo>
                    <a:pt x="1619" y="14135"/>
                    <a:pt x="381" y="10897"/>
                    <a:pt x="0" y="7277"/>
                  </a:cubicBezTo>
                  <a:cubicBezTo>
                    <a:pt x="190" y="5277"/>
                    <a:pt x="5143" y="10039"/>
                    <a:pt x="3143" y="4991"/>
                  </a:cubicBezTo>
                  <a:cubicBezTo>
                    <a:pt x="3238" y="3943"/>
                    <a:pt x="3429" y="3086"/>
                    <a:pt x="4001" y="2229"/>
                  </a:cubicBezTo>
                  <a:cubicBezTo>
                    <a:pt x="5620" y="1276"/>
                    <a:pt x="6763" y="-914"/>
                    <a:pt x="9144" y="419"/>
                  </a:cubicBezTo>
                  <a:cubicBezTo>
                    <a:pt x="11906" y="4515"/>
                    <a:pt x="13049" y="11087"/>
                    <a:pt x="20574" y="7277"/>
                  </a:cubicBezTo>
                  <a:cubicBezTo>
                    <a:pt x="25336" y="15850"/>
                    <a:pt x="23717" y="21184"/>
                    <a:pt x="15430" y="23279"/>
                  </a:cubicBezTo>
                  <a:cubicBezTo>
                    <a:pt x="12763" y="23946"/>
                    <a:pt x="11716" y="25375"/>
                    <a:pt x="11430" y="27851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3" name="Google Shape;889;p3"/>
            <p:cNvSpPr/>
            <p:nvPr/>
          </p:nvSpPr>
          <p:spPr>
            <a:xfrm>
              <a:off x="9274461" y="2082178"/>
              <a:ext cx="12362" cy="6081"/>
            </a:xfrm>
            <a:custGeom>
              <a:avLst/>
              <a:gdLst/>
              <a:ahLst/>
              <a:cxnLst/>
              <a:rect l="l" t="t" r="r" b="b"/>
              <a:pathLst>
                <a:path w="12362" h="6081" extrusionOk="0">
                  <a:moveTo>
                    <a:pt x="12363" y="0"/>
                  </a:moveTo>
                  <a:cubicBezTo>
                    <a:pt x="12172" y="1524"/>
                    <a:pt x="9791" y="3048"/>
                    <a:pt x="12363" y="4572"/>
                  </a:cubicBezTo>
                  <a:cubicBezTo>
                    <a:pt x="8553" y="8668"/>
                    <a:pt x="4743" y="2953"/>
                    <a:pt x="933" y="4572"/>
                  </a:cubicBezTo>
                  <a:cubicBezTo>
                    <a:pt x="837" y="3143"/>
                    <a:pt x="-1544" y="1048"/>
                    <a:pt x="1695" y="667"/>
                  </a:cubicBezTo>
                  <a:cubicBezTo>
                    <a:pt x="5314" y="190"/>
                    <a:pt x="8838" y="190"/>
                    <a:pt x="12363" y="0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4" name="Google Shape;890;p3"/>
            <p:cNvSpPr/>
            <p:nvPr/>
          </p:nvSpPr>
          <p:spPr>
            <a:xfrm>
              <a:off x="9258844" y="2073035"/>
              <a:ext cx="7500" cy="9143"/>
            </a:xfrm>
            <a:custGeom>
              <a:avLst/>
              <a:gdLst/>
              <a:ahLst/>
              <a:cxnLst/>
              <a:rect l="l" t="t" r="r" b="b"/>
              <a:pathLst>
                <a:path w="7500" h="9143" extrusionOk="0">
                  <a:moveTo>
                    <a:pt x="5215" y="6858"/>
                  </a:moveTo>
                  <a:cubicBezTo>
                    <a:pt x="3691" y="7620"/>
                    <a:pt x="2167" y="8382"/>
                    <a:pt x="643" y="9144"/>
                  </a:cubicBezTo>
                  <a:cubicBezTo>
                    <a:pt x="71" y="8668"/>
                    <a:pt x="-119" y="8096"/>
                    <a:pt x="71" y="7620"/>
                  </a:cubicBezTo>
                  <a:cubicBezTo>
                    <a:pt x="262" y="7144"/>
                    <a:pt x="452" y="6858"/>
                    <a:pt x="643" y="6858"/>
                  </a:cubicBezTo>
                  <a:cubicBezTo>
                    <a:pt x="643" y="4572"/>
                    <a:pt x="643" y="2286"/>
                    <a:pt x="643" y="0"/>
                  </a:cubicBezTo>
                  <a:cubicBezTo>
                    <a:pt x="3977" y="0"/>
                    <a:pt x="6167" y="1524"/>
                    <a:pt x="7501" y="4572"/>
                  </a:cubicBezTo>
                  <a:cubicBezTo>
                    <a:pt x="6739" y="5334"/>
                    <a:pt x="5977" y="6096"/>
                    <a:pt x="5215" y="6858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5" name="Google Shape;891;p3"/>
            <p:cNvSpPr/>
            <p:nvPr/>
          </p:nvSpPr>
          <p:spPr>
            <a:xfrm>
              <a:off x="9250343" y="2079893"/>
              <a:ext cx="9144" cy="5808"/>
            </a:xfrm>
            <a:custGeom>
              <a:avLst/>
              <a:gdLst/>
              <a:ahLst/>
              <a:cxnLst/>
              <a:rect l="l" t="t" r="r" b="b"/>
              <a:pathLst>
                <a:path w="9144" h="5808" extrusionOk="0">
                  <a:moveTo>
                    <a:pt x="9144" y="0"/>
                  </a:moveTo>
                  <a:cubicBezTo>
                    <a:pt x="9144" y="762"/>
                    <a:pt x="9144" y="1524"/>
                    <a:pt x="9144" y="2286"/>
                  </a:cubicBezTo>
                  <a:lnTo>
                    <a:pt x="9144" y="2286"/>
                  </a:lnTo>
                  <a:cubicBezTo>
                    <a:pt x="5429" y="4286"/>
                    <a:pt x="667" y="10192"/>
                    <a:pt x="0" y="0"/>
                  </a:cubicBezTo>
                  <a:lnTo>
                    <a:pt x="0" y="0"/>
                  </a:lnTo>
                  <a:cubicBezTo>
                    <a:pt x="3048" y="0"/>
                    <a:pt x="6096" y="0"/>
                    <a:pt x="9144" y="0"/>
                  </a:cubicBezTo>
                  <a:close/>
                </a:path>
              </a:pathLst>
            </a:custGeom>
            <a:solidFill>
              <a:srgbClr val="F0B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6" name="Google Shape;892;p3"/>
            <p:cNvSpPr/>
            <p:nvPr/>
          </p:nvSpPr>
          <p:spPr>
            <a:xfrm>
              <a:off x="9142639" y="2102753"/>
              <a:ext cx="27391" cy="25050"/>
            </a:xfrm>
            <a:custGeom>
              <a:avLst/>
              <a:gdLst/>
              <a:ahLst/>
              <a:cxnLst/>
              <a:rect l="l" t="t" r="r" b="b"/>
              <a:pathLst>
                <a:path w="27391" h="25050" extrusionOk="0">
                  <a:moveTo>
                    <a:pt x="25503" y="11430"/>
                  </a:moveTo>
                  <a:cubicBezTo>
                    <a:pt x="21693" y="13716"/>
                    <a:pt x="17883" y="16002"/>
                    <a:pt x="14073" y="18288"/>
                  </a:cubicBezTo>
                  <a:cubicBezTo>
                    <a:pt x="10930" y="20193"/>
                    <a:pt x="7882" y="22193"/>
                    <a:pt x="4739" y="24003"/>
                  </a:cubicBezTo>
                  <a:cubicBezTo>
                    <a:pt x="3500" y="24670"/>
                    <a:pt x="2072" y="24765"/>
                    <a:pt x="643" y="25051"/>
                  </a:cubicBezTo>
                  <a:cubicBezTo>
                    <a:pt x="-1548" y="21527"/>
                    <a:pt x="2548" y="20574"/>
                    <a:pt x="2738" y="18193"/>
                  </a:cubicBezTo>
                  <a:cubicBezTo>
                    <a:pt x="3310" y="17431"/>
                    <a:pt x="3977" y="16669"/>
                    <a:pt x="4643" y="16002"/>
                  </a:cubicBezTo>
                  <a:cubicBezTo>
                    <a:pt x="6263" y="13811"/>
                    <a:pt x="8549" y="12002"/>
                    <a:pt x="9501" y="9144"/>
                  </a:cubicBezTo>
                  <a:cubicBezTo>
                    <a:pt x="10263" y="7620"/>
                    <a:pt x="11025" y="6096"/>
                    <a:pt x="11787" y="4572"/>
                  </a:cubicBezTo>
                  <a:cubicBezTo>
                    <a:pt x="17597" y="8191"/>
                    <a:pt x="19121" y="952"/>
                    <a:pt x="23217" y="0"/>
                  </a:cubicBezTo>
                  <a:cubicBezTo>
                    <a:pt x="27408" y="3143"/>
                    <a:pt x="28932" y="6763"/>
                    <a:pt x="25503" y="11430"/>
                  </a:cubicBezTo>
                  <a:close/>
                </a:path>
              </a:pathLst>
            </a:custGeom>
            <a:solidFill>
              <a:srgbClr val="FDCB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7" name="Google Shape;893;p3"/>
            <p:cNvSpPr/>
            <p:nvPr/>
          </p:nvSpPr>
          <p:spPr>
            <a:xfrm>
              <a:off x="9145283" y="2110933"/>
              <a:ext cx="8356" cy="10107"/>
            </a:xfrm>
            <a:custGeom>
              <a:avLst/>
              <a:gdLst/>
              <a:ahLst/>
              <a:cxnLst/>
              <a:rect l="l" t="t" r="r" b="b"/>
              <a:pathLst>
                <a:path w="8356" h="10107" extrusionOk="0">
                  <a:moveTo>
                    <a:pt x="6858" y="964"/>
                  </a:moveTo>
                  <a:cubicBezTo>
                    <a:pt x="11335" y="7060"/>
                    <a:pt x="4572" y="7441"/>
                    <a:pt x="2286" y="10108"/>
                  </a:cubicBezTo>
                  <a:cubicBezTo>
                    <a:pt x="571" y="9060"/>
                    <a:pt x="1333" y="6774"/>
                    <a:pt x="0" y="5536"/>
                  </a:cubicBezTo>
                  <a:cubicBezTo>
                    <a:pt x="286" y="1059"/>
                    <a:pt x="1905" y="-1513"/>
                    <a:pt x="6858" y="964"/>
                  </a:cubicBezTo>
                  <a:close/>
                </a:path>
              </a:pathLst>
            </a:custGeom>
            <a:solidFill>
              <a:srgbClr val="FBC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8" name="Google Shape;894;p3"/>
            <p:cNvSpPr/>
            <p:nvPr/>
          </p:nvSpPr>
          <p:spPr>
            <a:xfrm>
              <a:off x="9141621" y="2116468"/>
              <a:ext cx="5947" cy="4572"/>
            </a:xfrm>
            <a:custGeom>
              <a:avLst/>
              <a:gdLst/>
              <a:ahLst/>
              <a:cxnLst/>
              <a:rect l="l" t="t" r="r" b="b"/>
              <a:pathLst>
                <a:path w="5947" h="4572" extrusionOk="0">
                  <a:moveTo>
                    <a:pt x="3662" y="0"/>
                  </a:moveTo>
                  <a:cubicBezTo>
                    <a:pt x="5471" y="953"/>
                    <a:pt x="5948" y="2667"/>
                    <a:pt x="5948" y="4572"/>
                  </a:cubicBezTo>
                  <a:cubicBezTo>
                    <a:pt x="5186" y="4572"/>
                    <a:pt x="4424" y="4572"/>
                    <a:pt x="3662" y="4572"/>
                  </a:cubicBezTo>
                  <a:cubicBezTo>
                    <a:pt x="2423" y="4001"/>
                    <a:pt x="233" y="3620"/>
                    <a:pt x="42" y="2762"/>
                  </a:cubicBezTo>
                  <a:cubicBezTo>
                    <a:pt x="-434" y="191"/>
                    <a:pt x="3281" y="2096"/>
                    <a:pt x="3662" y="0"/>
                  </a:cubicBezTo>
                  <a:close/>
                </a:path>
              </a:pathLst>
            </a:custGeom>
            <a:solidFill>
              <a:srgbClr val="F5BA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9" name="Google Shape;895;p3"/>
            <p:cNvSpPr/>
            <p:nvPr/>
          </p:nvSpPr>
          <p:spPr>
            <a:xfrm>
              <a:off x="9245328" y="2079893"/>
              <a:ext cx="17588" cy="13716"/>
            </a:xfrm>
            <a:custGeom>
              <a:avLst/>
              <a:gdLst/>
              <a:ahLst/>
              <a:cxnLst/>
              <a:rect l="l" t="t" r="r" b="b"/>
              <a:pathLst>
                <a:path w="17588" h="13716" extrusionOk="0">
                  <a:moveTo>
                    <a:pt x="5015" y="0"/>
                  </a:moveTo>
                  <a:cubicBezTo>
                    <a:pt x="6253" y="7906"/>
                    <a:pt x="11206" y="1143"/>
                    <a:pt x="14159" y="2286"/>
                  </a:cubicBezTo>
                  <a:cubicBezTo>
                    <a:pt x="15207" y="5620"/>
                    <a:pt x="16159" y="8954"/>
                    <a:pt x="17588" y="13716"/>
                  </a:cubicBezTo>
                  <a:cubicBezTo>
                    <a:pt x="14159" y="10858"/>
                    <a:pt x="11873" y="8858"/>
                    <a:pt x="9587" y="6858"/>
                  </a:cubicBezTo>
                  <a:cubicBezTo>
                    <a:pt x="8063" y="8382"/>
                    <a:pt x="6539" y="9906"/>
                    <a:pt x="5015" y="11430"/>
                  </a:cubicBezTo>
                  <a:cubicBezTo>
                    <a:pt x="6730" y="7620"/>
                    <a:pt x="-7082" y="3810"/>
                    <a:pt x="5015" y="0"/>
                  </a:cubicBezTo>
                  <a:close/>
                </a:path>
              </a:pathLst>
            </a:custGeom>
            <a:solidFill>
              <a:srgbClr val="FCB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0" name="Google Shape;896;p3"/>
            <p:cNvSpPr/>
            <p:nvPr/>
          </p:nvSpPr>
          <p:spPr>
            <a:xfrm>
              <a:off x="9227157" y="2111897"/>
              <a:ext cx="20900" cy="13620"/>
            </a:xfrm>
            <a:custGeom>
              <a:avLst/>
              <a:gdLst/>
              <a:ahLst/>
              <a:cxnLst/>
              <a:rect l="l" t="t" r="r" b="b"/>
              <a:pathLst>
                <a:path w="20900" h="13620" extrusionOk="0">
                  <a:moveTo>
                    <a:pt x="14042" y="0"/>
                  </a:moveTo>
                  <a:cubicBezTo>
                    <a:pt x="15566" y="762"/>
                    <a:pt x="17090" y="1524"/>
                    <a:pt x="18614" y="2286"/>
                  </a:cubicBezTo>
                  <a:cubicBezTo>
                    <a:pt x="19376" y="2286"/>
                    <a:pt x="20138" y="2286"/>
                    <a:pt x="20900" y="2286"/>
                  </a:cubicBezTo>
                  <a:cubicBezTo>
                    <a:pt x="20138" y="3810"/>
                    <a:pt x="19376" y="5334"/>
                    <a:pt x="18614" y="6858"/>
                  </a:cubicBezTo>
                  <a:cubicBezTo>
                    <a:pt x="11375" y="5334"/>
                    <a:pt x="5756" y="8953"/>
                    <a:pt x="422" y="13621"/>
                  </a:cubicBezTo>
                  <a:cubicBezTo>
                    <a:pt x="-1102" y="9334"/>
                    <a:pt x="1946" y="7334"/>
                    <a:pt x="2612" y="4572"/>
                  </a:cubicBezTo>
                  <a:lnTo>
                    <a:pt x="2612" y="4572"/>
                  </a:lnTo>
                  <a:cubicBezTo>
                    <a:pt x="4803" y="-1143"/>
                    <a:pt x="11471" y="4572"/>
                    <a:pt x="14042" y="0"/>
                  </a:cubicBezTo>
                  <a:close/>
                </a:path>
              </a:pathLst>
            </a:custGeom>
            <a:solidFill>
              <a:srgbClr val="F5B8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1" name="Google Shape;897;p3"/>
            <p:cNvSpPr/>
            <p:nvPr/>
          </p:nvSpPr>
          <p:spPr>
            <a:xfrm>
              <a:off x="9258617" y="2095824"/>
              <a:ext cx="5520" cy="6928"/>
            </a:xfrm>
            <a:custGeom>
              <a:avLst/>
              <a:gdLst/>
              <a:ahLst/>
              <a:cxnLst/>
              <a:rect l="l" t="t" r="r" b="b"/>
              <a:pathLst>
                <a:path w="5520" h="6928" extrusionOk="0">
                  <a:moveTo>
                    <a:pt x="871" y="71"/>
                  </a:moveTo>
                  <a:cubicBezTo>
                    <a:pt x="10872" y="-691"/>
                    <a:pt x="1347" y="4928"/>
                    <a:pt x="3157" y="6929"/>
                  </a:cubicBezTo>
                  <a:cubicBezTo>
                    <a:pt x="2395" y="6167"/>
                    <a:pt x="1633" y="5405"/>
                    <a:pt x="871" y="4643"/>
                  </a:cubicBezTo>
                  <a:cubicBezTo>
                    <a:pt x="109" y="4166"/>
                    <a:pt x="-177" y="3595"/>
                    <a:pt x="109" y="3119"/>
                  </a:cubicBezTo>
                  <a:cubicBezTo>
                    <a:pt x="394" y="2642"/>
                    <a:pt x="680" y="2357"/>
                    <a:pt x="871" y="2357"/>
                  </a:cubicBezTo>
                  <a:cubicBezTo>
                    <a:pt x="871" y="1595"/>
                    <a:pt x="871" y="833"/>
                    <a:pt x="871" y="71"/>
                  </a:cubicBezTo>
                  <a:close/>
                </a:path>
              </a:pathLst>
            </a:custGeom>
            <a:solidFill>
              <a:srgbClr val="EFAC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2" name="Google Shape;898;p3"/>
            <p:cNvSpPr/>
            <p:nvPr/>
          </p:nvSpPr>
          <p:spPr>
            <a:xfrm>
              <a:off x="9254035" y="2098181"/>
              <a:ext cx="5452" cy="5333"/>
            </a:xfrm>
            <a:custGeom>
              <a:avLst/>
              <a:gdLst/>
              <a:ahLst/>
              <a:cxnLst/>
              <a:rect l="l" t="t" r="r" b="b"/>
              <a:pathLst>
                <a:path w="5452" h="5333" extrusionOk="0">
                  <a:moveTo>
                    <a:pt x="5452" y="0"/>
                  </a:moveTo>
                  <a:cubicBezTo>
                    <a:pt x="5452" y="762"/>
                    <a:pt x="5452" y="1524"/>
                    <a:pt x="5452" y="2286"/>
                  </a:cubicBezTo>
                  <a:cubicBezTo>
                    <a:pt x="4119" y="3334"/>
                    <a:pt x="2690" y="4286"/>
                    <a:pt x="1356" y="5334"/>
                  </a:cubicBezTo>
                  <a:cubicBezTo>
                    <a:pt x="880" y="4477"/>
                    <a:pt x="-168" y="3429"/>
                    <a:pt x="23" y="2857"/>
                  </a:cubicBezTo>
                  <a:cubicBezTo>
                    <a:pt x="975" y="476"/>
                    <a:pt x="3166" y="95"/>
                    <a:pt x="5452" y="0"/>
                  </a:cubicBezTo>
                  <a:close/>
                </a:path>
              </a:pathLst>
            </a:custGeom>
            <a:solidFill>
              <a:srgbClr val="FBBA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3" name="Google Shape;899;p3"/>
            <p:cNvSpPr/>
            <p:nvPr/>
          </p:nvSpPr>
          <p:spPr>
            <a:xfrm>
              <a:off x="9227483" y="2098181"/>
              <a:ext cx="13715" cy="18287"/>
            </a:xfrm>
            <a:custGeom>
              <a:avLst/>
              <a:gdLst/>
              <a:ahLst/>
              <a:cxnLst/>
              <a:rect l="l" t="t" r="r" b="b"/>
              <a:pathLst>
                <a:path w="13715" h="18287" extrusionOk="0">
                  <a:moveTo>
                    <a:pt x="13716" y="13716"/>
                  </a:moveTo>
                  <a:cubicBezTo>
                    <a:pt x="12764" y="22479"/>
                    <a:pt x="5239" y="14573"/>
                    <a:pt x="2286" y="18288"/>
                  </a:cubicBezTo>
                  <a:cubicBezTo>
                    <a:pt x="1524" y="17526"/>
                    <a:pt x="762" y="16764"/>
                    <a:pt x="0" y="16002"/>
                  </a:cubicBezTo>
                  <a:cubicBezTo>
                    <a:pt x="2858" y="11430"/>
                    <a:pt x="2858" y="6858"/>
                    <a:pt x="0" y="2286"/>
                  </a:cubicBezTo>
                  <a:cubicBezTo>
                    <a:pt x="2286" y="1524"/>
                    <a:pt x="4572" y="762"/>
                    <a:pt x="6858" y="0"/>
                  </a:cubicBezTo>
                  <a:cubicBezTo>
                    <a:pt x="15240" y="5048"/>
                    <a:pt x="15240" y="5143"/>
                    <a:pt x="9144" y="10001"/>
                  </a:cubicBezTo>
                  <a:cubicBezTo>
                    <a:pt x="8096" y="10858"/>
                    <a:pt x="7525" y="12097"/>
                    <a:pt x="8382" y="12573"/>
                  </a:cubicBezTo>
                  <a:cubicBezTo>
                    <a:pt x="9906" y="13335"/>
                    <a:pt x="11906" y="13335"/>
                    <a:pt x="13716" y="13716"/>
                  </a:cubicBezTo>
                  <a:close/>
                </a:path>
              </a:pathLst>
            </a:custGeom>
            <a:solidFill>
              <a:srgbClr val="FCC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4" name="Google Shape;796;p3"/>
          <p:cNvGrpSpPr/>
          <p:nvPr/>
        </p:nvGrpSpPr>
        <p:grpSpPr>
          <a:xfrm>
            <a:off x="8418285" y="294012"/>
            <a:ext cx="210400" cy="182707"/>
            <a:chOff x="9117820" y="2027686"/>
            <a:chExt cx="210400" cy="182707"/>
          </a:xfrm>
        </p:grpSpPr>
        <p:sp>
          <p:nvSpPr>
            <p:cNvPr id="545" name="Google Shape;797;p3"/>
            <p:cNvSpPr/>
            <p:nvPr/>
          </p:nvSpPr>
          <p:spPr>
            <a:xfrm>
              <a:off x="9277433" y="2113468"/>
              <a:ext cx="50788" cy="35339"/>
            </a:xfrm>
            <a:custGeom>
              <a:avLst/>
              <a:gdLst/>
              <a:ahLst/>
              <a:cxnLst/>
              <a:rect l="l" t="t" r="r" b="b"/>
              <a:pathLst>
                <a:path w="50788" h="35339" extrusionOk="0">
                  <a:moveTo>
                    <a:pt x="48729" y="18622"/>
                  </a:moveTo>
                  <a:cubicBezTo>
                    <a:pt x="51301" y="20527"/>
                    <a:pt x="50920" y="23194"/>
                    <a:pt x="50444" y="25861"/>
                  </a:cubicBezTo>
                  <a:cubicBezTo>
                    <a:pt x="44729" y="32814"/>
                    <a:pt x="37014" y="35767"/>
                    <a:pt x="28346" y="35290"/>
                  </a:cubicBezTo>
                  <a:cubicBezTo>
                    <a:pt x="21202" y="34909"/>
                    <a:pt x="14058" y="34528"/>
                    <a:pt x="7105" y="32719"/>
                  </a:cubicBezTo>
                  <a:cubicBezTo>
                    <a:pt x="4629" y="32623"/>
                    <a:pt x="1962" y="32623"/>
                    <a:pt x="438" y="30147"/>
                  </a:cubicBezTo>
                  <a:cubicBezTo>
                    <a:pt x="-229" y="29194"/>
                    <a:pt x="-134" y="28242"/>
                    <a:pt x="723" y="27385"/>
                  </a:cubicBezTo>
                  <a:cubicBezTo>
                    <a:pt x="5200" y="26146"/>
                    <a:pt x="8058" y="23860"/>
                    <a:pt x="7391" y="18526"/>
                  </a:cubicBezTo>
                  <a:cubicBezTo>
                    <a:pt x="6819" y="13764"/>
                    <a:pt x="9582" y="9859"/>
                    <a:pt x="11772" y="5858"/>
                  </a:cubicBezTo>
                  <a:cubicBezTo>
                    <a:pt x="16059" y="-1952"/>
                    <a:pt x="20250" y="-1857"/>
                    <a:pt x="24726" y="5572"/>
                  </a:cubicBezTo>
                  <a:cubicBezTo>
                    <a:pt x="26441" y="5477"/>
                    <a:pt x="26631" y="10335"/>
                    <a:pt x="29298" y="6906"/>
                  </a:cubicBezTo>
                  <a:cubicBezTo>
                    <a:pt x="29298" y="4810"/>
                    <a:pt x="30346" y="3477"/>
                    <a:pt x="31965" y="2334"/>
                  </a:cubicBezTo>
                  <a:cubicBezTo>
                    <a:pt x="34918" y="1667"/>
                    <a:pt x="36633" y="3858"/>
                    <a:pt x="38633" y="5191"/>
                  </a:cubicBezTo>
                  <a:cubicBezTo>
                    <a:pt x="42062" y="9668"/>
                    <a:pt x="47872" y="12240"/>
                    <a:pt x="48729" y="18622"/>
                  </a:cubicBezTo>
                  <a:cubicBezTo>
                    <a:pt x="43395" y="20908"/>
                    <a:pt x="37395" y="21479"/>
                    <a:pt x="33108" y="25956"/>
                  </a:cubicBezTo>
                  <a:cubicBezTo>
                    <a:pt x="38252" y="23384"/>
                    <a:pt x="43205" y="20431"/>
                    <a:pt x="48729" y="18622"/>
                  </a:cubicBezTo>
                  <a:close/>
                </a:path>
              </a:pathLst>
            </a:custGeom>
            <a:solidFill>
              <a:srgbClr val="FCCD0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6" name="Google Shape;798;p3"/>
            <p:cNvSpPr/>
            <p:nvPr/>
          </p:nvSpPr>
          <p:spPr>
            <a:xfrm>
              <a:off x="9218760" y="2142838"/>
              <a:ext cx="32187" cy="43580"/>
            </a:xfrm>
            <a:custGeom>
              <a:avLst/>
              <a:gdLst/>
              <a:ahLst/>
              <a:cxnLst/>
              <a:rect l="l" t="t" r="r" b="b"/>
              <a:pathLst>
                <a:path w="32187" h="43580" extrusionOk="0">
                  <a:moveTo>
                    <a:pt x="29202" y="28018"/>
                  </a:moveTo>
                  <a:cubicBezTo>
                    <a:pt x="28345" y="28875"/>
                    <a:pt x="27393" y="29733"/>
                    <a:pt x="26535" y="30685"/>
                  </a:cubicBezTo>
                  <a:cubicBezTo>
                    <a:pt x="22344" y="33924"/>
                    <a:pt x="21868" y="39734"/>
                    <a:pt x="17963" y="43163"/>
                  </a:cubicBezTo>
                  <a:cubicBezTo>
                    <a:pt x="16439" y="43734"/>
                    <a:pt x="15010" y="43734"/>
                    <a:pt x="13581" y="43068"/>
                  </a:cubicBezTo>
                  <a:cubicBezTo>
                    <a:pt x="11200" y="39067"/>
                    <a:pt x="6819" y="40591"/>
                    <a:pt x="3485" y="39258"/>
                  </a:cubicBezTo>
                  <a:cubicBezTo>
                    <a:pt x="-1373" y="36495"/>
                    <a:pt x="56" y="32114"/>
                    <a:pt x="722" y="28018"/>
                  </a:cubicBezTo>
                  <a:cubicBezTo>
                    <a:pt x="1865" y="22970"/>
                    <a:pt x="9676" y="22875"/>
                    <a:pt x="9105" y="16588"/>
                  </a:cubicBezTo>
                  <a:cubicBezTo>
                    <a:pt x="9105" y="15064"/>
                    <a:pt x="9295" y="13540"/>
                    <a:pt x="9771" y="12016"/>
                  </a:cubicBezTo>
                  <a:cubicBezTo>
                    <a:pt x="11962" y="4777"/>
                    <a:pt x="17106" y="1062"/>
                    <a:pt x="24440" y="110"/>
                  </a:cubicBezTo>
                  <a:cubicBezTo>
                    <a:pt x="25964" y="-81"/>
                    <a:pt x="27583" y="-176"/>
                    <a:pt x="28631" y="1158"/>
                  </a:cubicBezTo>
                  <a:cubicBezTo>
                    <a:pt x="30060" y="2967"/>
                    <a:pt x="29012" y="4682"/>
                    <a:pt x="27774" y="6111"/>
                  </a:cubicBezTo>
                  <a:cubicBezTo>
                    <a:pt x="24440" y="10016"/>
                    <a:pt x="19582" y="13540"/>
                    <a:pt x="24535" y="19350"/>
                  </a:cubicBezTo>
                  <a:cubicBezTo>
                    <a:pt x="26631" y="21446"/>
                    <a:pt x="30060" y="19541"/>
                    <a:pt x="32060" y="21827"/>
                  </a:cubicBezTo>
                  <a:cubicBezTo>
                    <a:pt x="32726" y="24399"/>
                    <a:pt x="30631" y="26018"/>
                    <a:pt x="29202" y="28018"/>
                  </a:cubicBezTo>
                  <a:close/>
                </a:path>
              </a:pathLst>
            </a:custGeom>
            <a:solidFill>
              <a:srgbClr val="FB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7" name="Google Shape;799;p3"/>
            <p:cNvSpPr/>
            <p:nvPr/>
          </p:nvSpPr>
          <p:spPr>
            <a:xfrm>
              <a:off x="9190336" y="2027686"/>
              <a:ext cx="30861" cy="57253"/>
            </a:xfrm>
            <a:custGeom>
              <a:avLst/>
              <a:gdLst/>
              <a:ahLst/>
              <a:cxnLst/>
              <a:rect l="l" t="t" r="r" b="b"/>
              <a:pathLst>
                <a:path w="30861" h="57253" extrusionOk="0">
                  <a:moveTo>
                    <a:pt x="0" y="56207"/>
                  </a:moveTo>
                  <a:cubicBezTo>
                    <a:pt x="381" y="44491"/>
                    <a:pt x="476" y="32680"/>
                    <a:pt x="1048" y="20964"/>
                  </a:cubicBezTo>
                  <a:cubicBezTo>
                    <a:pt x="1524" y="11820"/>
                    <a:pt x="2000" y="1343"/>
                    <a:pt x="13811" y="105"/>
                  </a:cubicBezTo>
                  <a:cubicBezTo>
                    <a:pt x="25051" y="-1038"/>
                    <a:pt x="29337" y="7344"/>
                    <a:pt x="30861" y="17250"/>
                  </a:cubicBezTo>
                  <a:cubicBezTo>
                    <a:pt x="30670" y="17631"/>
                    <a:pt x="30480" y="18107"/>
                    <a:pt x="30194" y="18488"/>
                  </a:cubicBezTo>
                  <a:cubicBezTo>
                    <a:pt x="27432" y="18774"/>
                    <a:pt x="26003" y="16678"/>
                    <a:pt x="24193" y="15345"/>
                  </a:cubicBezTo>
                  <a:cubicBezTo>
                    <a:pt x="23431" y="14773"/>
                    <a:pt x="22765" y="14106"/>
                    <a:pt x="22193" y="13344"/>
                  </a:cubicBezTo>
                  <a:cubicBezTo>
                    <a:pt x="21622" y="12582"/>
                    <a:pt x="21050" y="11725"/>
                    <a:pt x="20479" y="10963"/>
                  </a:cubicBezTo>
                  <a:cubicBezTo>
                    <a:pt x="14192" y="6772"/>
                    <a:pt x="10573" y="9249"/>
                    <a:pt x="8477" y="15726"/>
                  </a:cubicBezTo>
                  <a:cubicBezTo>
                    <a:pt x="7334" y="19059"/>
                    <a:pt x="8763" y="22869"/>
                    <a:pt x="6953" y="26108"/>
                  </a:cubicBezTo>
                  <a:cubicBezTo>
                    <a:pt x="4191" y="31823"/>
                    <a:pt x="8477" y="37443"/>
                    <a:pt x="7049" y="43158"/>
                  </a:cubicBezTo>
                  <a:cubicBezTo>
                    <a:pt x="6191" y="44777"/>
                    <a:pt x="5524" y="46396"/>
                    <a:pt x="6191" y="48301"/>
                  </a:cubicBezTo>
                  <a:cubicBezTo>
                    <a:pt x="5905" y="51730"/>
                    <a:pt x="5429" y="55064"/>
                    <a:pt x="2381" y="57159"/>
                  </a:cubicBezTo>
                  <a:cubicBezTo>
                    <a:pt x="1333" y="57445"/>
                    <a:pt x="571" y="57064"/>
                    <a:pt x="0" y="56207"/>
                  </a:cubicBezTo>
                  <a:close/>
                </a:path>
              </a:pathLst>
            </a:custGeom>
            <a:solidFill>
              <a:srgbClr val="FBD1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8" name="Google Shape;800;p3"/>
            <p:cNvSpPr/>
            <p:nvPr/>
          </p:nvSpPr>
          <p:spPr>
            <a:xfrm>
              <a:off x="9197038" y="2138912"/>
              <a:ext cx="24295" cy="67746"/>
            </a:xfrm>
            <a:custGeom>
              <a:avLst/>
              <a:gdLst/>
              <a:ahLst/>
              <a:cxnLst/>
              <a:rect l="l" t="t" r="r" b="b"/>
              <a:pathLst>
                <a:path w="24295" h="67746" extrusionOk="0">
                  <a:moveTo>
                    <a:pt x="16538" y="66711"/>
                  </a:moveTo>
                  <a:cubicBezTo>
                    <a:pt x="11109" y="60139"/>
                    <a:pt x="9585" y="51852"/>
                    <a:pt x="8156" y="43946"/>
                  </a:cubicBezTo>
                  <a:cubicBezTo>
                    <a:pt x="5775" y="30325"/>
                    <a:pt x="4061" y="16514"/>
                    <a:pt x="536" y="3084"/>
                  </a:cubicBezTo>
                  <a:cubicBezTo>
                    <a:pt x="-130" y="2131"/>
                    <a:pt x="-226" y="1084"/>
                    <a:pt x="536" y="131"/>
                  </a:cubicBezTo>
                  <a:cubicBezTo>
                    <a:pt x="3299" y="-536"/>
                    <a:pt x="4537" y="1465"/>
                    <a:pt x="5870" y="3275"/>
                  </a:cubicBezTo>
                  <a:cubicBezTo>
                    <a:pt x="11776" y="10704"/>
                    <a:pt x="11300" y="19753"/>
                    <a:pt x="12443" y="28420"/>
                  </a:cubicBezTo>
                  <a:cubicBezTo>
                    <a:pt x="13681" y="37946"/>
                    <a:pt x="13300" y="48042"/>
                    <a:pt x="21587" y="55186"/>
                  </a:cubicBezTo>
                  <a:cubicBezTo>
                    <a:pt x="22063" y="57281"/>
                    <a:pt x="22444" y="59377"/>
                    <a:pt x="23396" y="61377"/>
                  </a:cubicBezTo>
                  <a:cubicBezTo>
                    <a:pt x="24063" y="63473"/>
                    <a:pt x="25206" y="65568"/>
                    <a:pt x="23015" y="67378"/>
                  </a:cubicBezTo>
                  <a:cubicBezTo>
                    <a:pt x="20729" y="67949"/>
                    <a:pt x="18539" y="67949"/>
                    <a:pt x="16538" y="66711"/>
                  </a:cubicBezTo>
                  <a:close/>
                </a:path>
              </a:pathLst>
            </a:custGeom>
            <a:solidFill>
              <a:srgbClr val="F9C6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9" name="Google Shape;801;p3"/>
            <p:cNvSpPr/>
            <p:nvPr/>
          </p:nvSpPr>
          <p:spPr>
            <a:xfrm>
              <a:off x="9261487" y="2048291"/>
              <a:ext cx="37591" cy="50142"/>
            </a:xfrm>
            <a:custGeom>
              <a:avLst/>
              <a:gdLst/>
              <a:ahLst/>
              <a:cxnLst/>
              <a:rect l="l" t="t" r="r" b="b"/>
              <a:pathLst>
                <a:path w="37591" h="50142" extrusionOk="0">
                  <a:moveTo>
                    <a:pt x="0" y="10932"/>
                  </a:moveTo>
                  <a:cubicBezTo>
                    <a:pt x="8001" y="5979"/>
                    <a:pt x="16859" y="3026"/>
                    <a:pt x="25908" y="645"/>
                  </a:cubicBezTo>
                  <a:cubicBezTo>
                    <a:pt x="33338" y="-1355"/>
                    <a:pt x="37052" y="1216"/>
                    <a:pt x="37433" y="9503"/>
                  </a:cubicBezTo>
                  <a:cubicBezTo>
                    <a:pt x="38005" y="20933"/>
                    <a:pt x="37243" y="31982"/>
                    <a:pt x="31528" y="42174"/>
                  </a:cubicBezTo>
                  <a:cubicBezTo>
                    <a:pt x="30194" y="44650"/>
                    <a:pt x="29813" y="47127"/>
                    <a:pt x="30194" y="49794"/>
                  </a:cubicBezTo>
                  <a:cubicBezTo>
                    <a:pt x="28194" y="50746"/>
                    <a:pt x="27051" y="49603"/>
                    <a:pt x="26194" y="48079"/>
                  </a:cubicBezTo>
                  <a:cubicBezTo>
                    <a:pt x="25336" y="45984"/>
                    <a:pt x="25336" y="43698"/>
                    <a:pt x="25813" y="41507"/>
                  </a:cubicBezTo>
                  <a:cubicBezTo>
                    <a:pt x="26480" y="38935"/>
                    <a:pt x="27242" y="36364"/>
                    <a:pt x="27813" y="33792"/>
                  </a:cubicBezTo>
                  <a:cubicBezTo>
                    <a:pt x="28384" y="31792"/>
                    <a:pt x="29337" y="29982"/>
                    <a:pt x="30194" y="28172"/>
                  </a:cubicBezTo>
                  <a:cubicBezTo>
                    <a:pt x="31909" y="24553"/>
                    <a:pt x="31909" y="20647"/>
                    <a:pt x="31337" y="16837"/>
                  </a:cubicBezTo>
                  <a:cubicBezTo>
                    <a:pt x="31052" y="15409"/>
                    <a:pt x="30575" y="13980"/>
                    <a:pt x="30194" y="12456"/>
                  </a:cubicBezTo>
                  <a:cubicBezTo>
                    <a:pt x="29718" y="7884"/>
                    <a:pt x="27622" y="8074"/>
                    <a:pt x="23336" y="8551"/>
                  </a:cubicBezTo>
                  <a:cubicBezTo>
                    <a:pt x="15716" y="9598"/>
                    <a:pt x="8287" y="15694"/>
                    <a:pt x="0" y="10932"/>
                  </a:cubicBezTo>
                  <a:close/>
                </a:path>
              </a:pathLst>
            </a:custGeom>
            <a:solidFill>
              <a:srgbClr val="FACB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0" name="Google Shape;802;p3"/>
            <p:cNvSpPr/>
            <p:nvPr/>
          </p:nvSpPr>
          <p:spPr>
            <a:xfrm>
              <a:off x="9243047" y="2051413"/>
              <a:ext cx="50790" cy="20783"/>
            </a:xfrm>
            <a:custGeom>
              <a:avLst/>
              <a:gdLst/>
              <a:ahLst/>
              <a:cxnLst/>
              <a:rect l="l" t="t" r="r" b="b"/>
              <a:pathLst>
                <a:path w="50790" h="20783" extrusionOk="0">
                  <a:moveTo>
                    <a:pt x="18440" y="7810"/>
                  </a:moveTo>
                  <a:cubicBezTo>
                    <a:pt x="28823" y="5715"/>
                    <a:pt x="39491" y="4667"/>
                    <a:pt x="49206" y="0"/>
                  </a:cubicBezTo>
                  <a:cubicBezTo>
                    <a:pt x="51778" y="3524"/>
                    <a:pt x="50349" y="6953"/>
                    <a:pt x="50730" y="10192"/>
                  </a:cubicBezTo>
                  <a:cubicBezTo>
                    <a:pt x="49206" y="12002"/>
                    <a:pt x="47111" y="12192"/>
                    <a:pt x="44920" y="12002"/>
                  </a:cubicBezTo>
                  <a:cubicBezTo>
                    <a:pt x="42062" y="11430"/>
                    <a:pt x="39205" y="10573"/>
                    <a:pt x="36157" y="11049"/>
                  </a:cubicBezTo>
                  <a:cubicBezTo>
                    <a:pt x="32633" y="11335"/>
                    <a:pt x="30442" y="14097"/>
                    <a:pt x="27584" y="15621"/>
                  </a:cubicBezTo>
                  <a:cubicBezTo>
                    <a:pt x="23393" y="15812"/>
                    <a:pt x="19107" y="15907"/>
                    <a:pt x="15392" y="18193"/>
                  </a:cubicBezTo>
                  <a:cubicBezTo>
                    <a:pt x="12535" y="18383"/>
                    <a:pt x="9963" y="19050"/>
                    <a:pt x="7487" y="20479"/>
                  </a:cubicBezTo>
                  <a:cubicBezTo>
                    <a:pt x="6058" y="20955"/>
                    <a:pt x="4724" y="20860"/>
                    <a:pt x="3391" y="20288"/>
                  </a:cubicBezTo>
                  <a:cubicBezTo>
                    <a:pt x="1486" y="18764"/>
                    <a:pt x="1200" y="16383"/>
                    <a:pt x="57" y="14383"/>
                  </a:cubicBezTo>
                  <a:cubicBezTo>
                    <a:pt x="-133" y="13430"/>
                    <a:pt x="152" y="12668"/>
                    <a:pt x="914" y="12097"/>
                  </a:cubicBezTo>
                  <a:cubicBezTo>
                    <a:pt x="7391" y="13335"/>
                    <a:pt x="12440" y="8668"/>
                    <a:pt x="18440" y="7810"/>
                  </a:cubicBezTo>
                  <a:close/>
                </a:path>
              </a:pathLst>
            </a:custGeom>
            <a:solidFill>
              <a:srgbClr val="F9C70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1" name="Google Shape;803;p3"/>
            <p:cNvSpPr/>
            <p:nvPr/>
          </p:nvSpPr>
          <p:spPr>
            <a:xfrm>
              <a:off x="9117820" y="2113611"/>
              <a:ext cx="55370" cy="24376"/>
            </a:xfrm>
            <a:custGeom>
              <a:avLst/>
              <a:gdLst/>
              <a:ahLst/>
              <a:cxnLst/>
              <a:rect l="l" t="t" r="r" b="b"/>
              <a:pathLst>
                <a:path w="55370" h="24376" extrusionOk="0">
                  <a:moveTo>
                    <a:pt x="52037" y="23622"/>
                  </a:moveTo>
                  <a:cubicBezTo>
                    <a:pt x="39178" y="25051"/>
                    <a:pt x="26414" y="24384"/>
                    <a:pt x="13746" y="22193"/>
                  </a:cubicBezTo>
                  <a:cubicBezTo>
                    <a:pt x="7936" y="21145"/>
                    <a:pt x="697" y="20764"/>
                    <a:pt x="30" y="12763"/>
                  </a:cubicBezTo>
                  <a:cubicBezTo>
                    <a:pt x="-446" y="5810"/>
                    <a:pt x="4793" y="2095"/>
                    <a:pt x="10889" y="0"/>
                  </a:cubicBezTo>
                  <a:cubicBezTo>
                    <a:pt x="11270" y="286"/>
                    <a:pt x="11651" y="571"/>
                    <a:pt x="12032" y="857"/>
                  </a:cubicBezTo>
                  <a:cubicBezTo>
                    <a:pt x="12508" y="4667"/>
                    <a:pt x="9460" y="6572"/>
                    <a:pt x="7745" y="9334"/>
                  </a:cubicBezTo>
                  <a:cubicBezTo>
                    <a:pt x="7364" y="10096"/>
                    <a:pt x="7079" y="10954"/>
                    <a:pt x="6983" y="11811"/>
                  </a:cubicBezTo>
                  <a:cubicBezTo>
                    <a:pt x="9460" y="18097"/>
                    <a:pt x="15365" y="15240"/>
                    <a:pt x="19747" y="16573"/>
                  </a:cubicBezTo>
                  <a:cubicBezTo>
                    <a:pt x="27462" y="18574"/>
                    <a:pt x="35368" y="17335"/>
                    <a:pt x="43083" y="17907"/>
                  </a:cubicBezTo>
                  <a:cubicBezTo>
                    <a:pt x="47655" y="18288"/>
                    <a:pt x="53084" y="16954"/>
                    <a:pt x="55370" y="23050"/>
                  </a:cubicBezTo>
                  <a:cubicBezTo>
                    <a:pt x="54418" y="24384"/>
                    <a:pt x="53275" y="24575"/>
                    <a:pt x="52037" y="23622"/>
                  </a:cubicBezTo>
                  <a:close/>
                </a:path>
              </a:pathLst>
            </a:custGeom>
            <a:solidFill>
              <a:srgbClr val="F7CD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2" name="Google Shape;804;p3"/>
            <p:cNvSpPr/>
            <p:nvPr/>
          </p:nvSpPr>
          <p:spPr>
            <a:xfrm>
              <a:off x="9128709" y="2092676"/>
              <a:ext cx="46864" cy="23328"/>
            </a:xfrm>
            <a:custGeom>
              <a:avLst/>
              <a:gdLst/>
              <a:ahLst/>
              <a:cxnLst/>
              <a:rect l="l" t="t" r="r" b="b"/>
              <a:pathLst>
                <a:path w="46864" h="23328" extrusionOk="0">
                  <a:moveTo>
                    <a:pt x="0" y="20935"/>
                  </a:moveTo>
                  <a:cubicBezTo>
                    <a:pt x="13049" y="12934"/>
                    <a:pt x="25146" y="3123"/>
                    <a:pt x="40958" y="742"/>
                  </a:cubicBezTo>
                  <a:cubicBezTo>
                    <a:pt x="42577" y="75"/>
                    <a:pt x="44196" y="-210"/>
                    <a:pt x="45911" y="171"/>
                  </a:cubicBezTo>
                  <a:cubicBezTo>
                    <a:pt x="47816" y="2457"/>
                    <a:pt x="46482" y="4362"/>
                    <a:pt x="45244" y="6267"/>
                  </a:cubicBezTo>
                  <a:cubicBezTo>
                    <a:pt x="43720" y="7981"/>
                    <a:pt x="41910" y="9029"/>
                    <a:pt x="39719" y="9505"/>
                  </a:cubicBezTo>
                  <a:cubicBezTo>
                    <a:pt x="34576" y="9410"/>
                    <a:pt x="29623" y="9791"/>
                    <a:pt x="25622" y="13696"/>
                  </a:cubicBezTo>
                  <a:cubicBezTo>
                    <a:pt x="18479" y="15982"/>
                    <a:pt x="12859" y="21697"/>
                    <a:pt x="5334" y="23316"/>
                  </a:cubicBezTo>
                  <a:cubicBezTo>
                    <a:pt x="3620" y="23412"/>
                    <a:pt x="2000" y="22935"/>
                    <a:pt x="762" y="21697"/>
                  </a:cubicBezTo>
                  <a:lnTo>
                    <a:pt x="0" y="20935"/>
                  </a:lnTo>
                  <a:close/>
                </a:path>
              </a:pathLst>
            </a:custGeom>
            <a:solidFill>
              <a:srgbClr val="FDD41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3" name="Google Shape;805;p3"/>
            <p:cNvSpPr/>
            <p:nvPr/>
          </p:nvSpPr>
          <p:spPr>
            <a:xfrm>
              <a:off x="9284538" y="2139329"/>
              <a:ext cx="43338" cy="11318"/>
            </a:xfrm>
            <a:custGeom>
              <a:avLst/>
              <a:gdLst/>
              <a:ahLst/>
              <a:cxnLst/>
              <a:rect l="l" t="t" r="r" b="b"/>
              <a:pathLst>
                <a:path w="43338" h="11318" extrusionOk="0">
                  <a:moveTo>
                    <a:pt x="0" y="6858"/>
                  </a:moveTo>
                  <a:cubicBezTo>
                    <a:pt x="14573" y="5620"/>
                    <a:pt x="30290" y="11239"/>
                    <a:pt x="43339" y="0"/>
                  </a:cubicBezTo>
                  <a:cubicBezTo>
                    <a:pt x="39910" y="11144"/>
                    <a:pt x="29908" y="10573"/>
                    <a:pt x="21622" y="11239"/>
                  </a:cubicBezTo>
                  <a:cubicBezTo>
                    <a:pt x="14383" y="11716"/>
                    <a:pt x="6858" y="10001"/>
                    <a:pt x="0" y="6858"/>
                  </a:cubicBezTo>
                  <a:close/>
                </a:path>
              </a:pathLst>
            </a:custGeom>
            <a:solidFill>
              <a:srgbClr val="F7D03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4" name="Google Shape;806;p3"/>
            <p:cNvSpPr/>
            <p:nvPr/>
          </p:nvSpPr>
          <p:spPr>
            <a:xfrm>
              <a:off x="9249486" y="2137995"/>
              <a:ext cx="28384" cy="24955"/>
            </a:xfrm>
            <a:custGeom>
              <a:avLst/>
              <a:gdLst/>
              <a:ahLst/>
              <a:cxnLst/>
              <a:rect l="l" t="t" r="r" b="b"/>
              <a:pathLst>
                <a:path w="28384" h="24955" extrusionOk="0">
                  <a:moveTo>
                    <a:pt x="28289" y="3620"/>
                  </a:moveTo>
                  <a:cubicBezTo>
                    <a:pt x="28289" y="4286"/>
                    <a:pt x="28289" y="4953"/>
                    <a:pt x="28384" y="5620"/>
                  </a:cubicBezTo>
                  <a:cubicBezTo>
                    <a:pt x="19336" y="4858"/>
                    <a:pt x="16097" y="12668"/>
                    <a:pt x="11144" y="17812"/>
                  </a:cubicBezTo>
                  <a:cubicBezTo>
                    <a:pt x="9239" y="19812"/>
                    <a:pt x="8573" y="23146"/>
                    <a:pt x="5429" y="24194"/>
                  </a:cubicBezTo>
                  <a:cubicBezTo>
                    <a:pt x="4572" y="24955"/>
                    <a:pt x="3620" y="25146"/>
                    <a:pt x="2477" y="24765"/>
                  </a:cubicBezTo>
                  <a:cubicBezTo>
                    <a:pt x="1048" y="23813"/>
                    <a:pt x="95" y="22574"/>
                    <a:pt x="0" y="20765"/>
                  </a:cubicBezTo>
                  <a:cubicBezTo>
                    <a:pt x="2762" y="11716"/>
                    <a:pt x="11716" y="8763"/>
                    <a:pt x="17621" y="2667"/>
                  </a:cubicBezTo>
                  <a:cubicBezTo>
                    <a:pt x="19336" y="1238"/>
                    <a:pt x="21146" y="191"/>
                    <a:pt x="23432" y="0"/>
                  </a:cubicBezTo>
                  <a:cubicBezTo>
                    <a:pt x="25813" y="191"/>
                    <a:pt x="27527" y="1143"/>
                    <a:pt x="28289" y="3620"/>
                  </a:cubicBezTo>
                  <a:close/>
                </a:path>
              </a:pathLst>
            </a:custGeom>
            <a:solidFill>
              <a:srgbClr val="FCC4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5" name="Google Shape;807;p3"/>
            <p:cNvSpPr/>
            <p:nvPr/>
          </p:nvSpPr>
          <p:spPr>
            <a:xfrm>
              <a:off x="9226150" y="2173523"/>
              <a:ext cx="19240" cy="30098"/>
            </a:xfrm>
            <a:custGeom>
              <a:avLst/>
              <a:gdLst/>
              <a:ahLst/>
              <a:cxnLst/>
              <a:rect l="l" t="t" r="r" b="b"/>
              <a:pathLst>
                <a:path w="19240" h="30098" extrusionOk="0">
                  <a:moveTo>
                    <a:pt x="10478" y="11430"/>
                  </a:moveTo>
                  <a:cubicBezTo>
                    <a:pt x="13335" y="7620"/>
                    <a:pt x="11906" y="381"/>
                    <a:pt x="19241" y="0"/>
                  </a:cubicBezTo>
                  <a:cubicBezTo>
                    <a:pt x="17050" y="10954"/>
                    <a:pt x="8287" y="19145"/>
                    <a:pt x="6191" y="30099"/>
                  </a:cubicBezTo>
                  <a:cubicBezTo>
                    <a:pt x="4096" y="30099"/>
                    <a:pt x="2191" y="29337"/>
                    <a:pt x="762" y="27813"/>
                  </a:cubicBezTo>
                  <a:cubicBezTo>
                    <a:pt x="0" y="26384"/>
                    <a:pt x="-190" y="24955"/>
                    <a:pt x="191" y="23432"/>
                  </a:cubicBezTo>
                  <a:cubicBezTo>
                    <a:pt x="667" y="22003"/>
                    <a:pt x="1524" y="20764"/>
                    <a:pt x="2476" y="19622"/>
                  </a:cubicBezTo>
                  <a:cubicBezTo>
                    <a:pt x="4762" y="16573"/>
                    <a:pt x="7048" y="13430"/>
                    <a:pt x="10478" y="11430"/>
                  </a:cubicBezTo>
                  <a:close/>
                </a:path>
              </a:pathLst>
            </a:custGeom>
            <a:solidFill>
              <a:srgbClr val="FAC11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6" name="Google Shape;808;p3"/>
            <p:cNvSpPr/>
            <p:nvPr/>
          </p:nvSpPr>
          <p:spPr>
            <a:xfrm>
              <a:off x="9281674" y="2095894"/>
              <a:ext cx="19545" cy="13592"/>
            </a:xfrm>
            <a:custGeom>
              <a:avLst/>
              <a:gdLst/>
              <a:ahLst/>
              <a:cxnLst/>
              <a:rect l="l" t="t" r="r" b="b"/>
              <a:pathLst>
                <a:path w="19545" h="13592" extrusionOk="0">
                  <a:moveTo>
                    <a:pt x="7151" y="0"/>
                  </a:moveTo>
                  <a:cubicBezTo>
                    <a:pt x="8103" y="762"/>
                    <a:pt x="9056" y="1429"/>
                    <a:pt x="10008" y="2191"/>
                  </a:cubicBezTo>
                  <a:cubicBezTo>
                    <a:pt x="13437" y="3810"/>
                    <a:pt x="16676" y="5715"/>
                    <a:pt x="18962" y="8954"/>
                  </a:cubicBezTo>
                  <a:cubicBezTo>
                    <a:pt x="19724" y="9906"/>
                    <a:pt x="19724" y="10954"/>
                    <a:pt x="19057" y="11906"/>
                  </a:cubicBezTo>
                  <a:cubicBezTo>
                    <a:pt x="16771" y="13716"/>
                    <a:pt x="14104" y="13907"/>
                    <a:pt x="11342" y="13240"/>
                  </a:cubicBezTo>
                  <a:cubicBezTo>
                    <a:pt x="8675" y="12097"/>
                    <a:pt x="6198" y="10382"/>
                    <a:pt x="3150" y="9811"/>
                  </a:cubicBezTo>
                  <a:cubicBezTo>
                    <a:pt x="-2946" y="3620"/>
                    <a:pt x="578" y="1238"/>
                    <a:pt x="7151" y="0"/>
                  </a:cubicBezTo>
                  <a:close/>
                </a:path>
              </a:pathLst>
            </a:custGeom>
            <a:solidFill>
              <a:srgbClr val="F9BF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7" name="Google Shape;809;p3"/>
            <p:cNvSpPr/>
            <p:nvPr/>
          </p:nvSpPr>
          <p:spPr>
            <a:xfrm>
              <a:off x="9169857" y="2131462"/>
              <a:ext cx="27908" cy="10628"/>
            </a:xfrm>
            <a:custGeom>
              <a:avLst/>
              <a:gdLst/>
              <a:ahLst/>
              <a:cxnLst/>
              <a:rect l="l" t="t" r="r" b="b"/>
              <a:pathLst>
                <a:path w="27908" h="10628" extrusionOk="0">
                  <a:moveTo>
                    <a:pt x="0" y="5771"/>
                  </a:moveTo>
                  <a:cubicBezTo>
                    <a:pt x="1048" y="5580"/>
                    <a:pt x="2000" y="5390"/>
                    <a:pt x="3048" y="5199"/>
                  </a:cubicBezTo>
                  <a:cubicBezTo>
                    <a:pt x="5620" y="2723"/>
                    <a:pt x="9239" y="2056"/>
                    <a:pt x="12192" y="151"/>
                  </a:cubicBezTo>
                  <a:cubicBezTo>
                    <a:pt x="15430" y="-325"/>
                    <a:pt x="18574" y="437"/>
                    <a:pt x="21717" y="913"/>
                  </a:cubicBezTo>
                  <a:cubicBezTo>
                    <a:pt x="25336" y="1865"/>
                    <a:pt x="27908" y="3770"/>
                    <a:pt x="27908" y="7866"/>
                  </a:cubicBezTo>
                  <a:cubicBezTo>
                    <a:pt x="27813" y="8819"/>
                    <a:pt x="27718" y="9676"/>
                    <a:pt x="27622" y="10628"/>
                  </a:cubicBezTo>
                  <a:cubicBezTo>
                    <a:pt x="19241" y="4628"/>
                    <a:pt x="8858" y="9676"/>
                    <a:pt x="0" y="5771"/>
                  </a:cubicBezTo>
                  <a:close/>
                </a:path>
              </a:pathLst>
            </a:custGeom>
            <a:solidFill>
              <a:srgbClr val="FACB2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8" name="Google Shape;810;p3"/>
            <p:cNvSpPr/>
            <p:nvPr/>
          </p:nvSpPr>
          <p:spPr>
            <a:xfrm>
              <a:off x="9219817" y="2044936"/>
              <a:ext cx="21762" cy="18044"/>
            </a:xfrm>
            <a:custGeom>
              <a:avLst/>
              <a:gdLst/>
              <a:ahLst/>
              <a:cxnLst/>
              <a:rect l="l" t="t" r="r" b="b"/>
              <a:pathLst>
                <a:path w="21762" h="18044" extrusionOk="0">
                  <a:moveTo>
                    <a:pt x="1379" y="0"/>
                  </a:moveTo>
                  <a:cubicBezTo>
                    <a:pt x="8142" y="5525"/>
                    <a:pt x="15000" y="11049"/>
                    <a:pt x="21763" y="16478"/>
                  </a:cubicBezTo>
                  <a:cubicBezTo>
                    <a:pt x="17477" y="20098"/>
                    <a:pt x="13952" y="16478"/>
                    <a:pt x="10238" y="15240"/>
                  </a:cubicBezTo>
                  <a:cubicBezTo>
                    <a:pt x="9285" y="14859"/>
                    <a:pt x="8428" y="14383"/>
                    <a:pt x="7571" y="13811"/>
                  </a:cubicBezTo>
                  <a:cubicBezTo>
                    <a:pt x="5856" y="12859"/>
                    <a:pt x="4046" y="11811"/>
                    <a:pt x="2618" y="10478"/>
                  </a:cubicBezTo>
                  <a:cubicBezTo>
                    <a:pt x="1951" y="9716"/>
                    <a:pt x="1475" y="8858"/>
                    <a:pt x="1094" y="7906"/>
                  </a:cubicBezTo>
                  <a:cubicBezTo>
                    <a:pt x="427" y="5525"/>
                    <a:pt x="-716" y="3239"/>
                    <a:pt x="617" y="762"/>
                  </a:cubicBezTo>
                  <a:lnTo>
                    <a:pt x="1379" y="0"/>
                  </a:lnTo>
                  <a:close/>
                </a:path>
              </a:pathLst>
            </a:custGeom>
            <a:solidFill>
              <a:srgbClr val="F7C9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9" name="Google Shape;811;p3"/>
            <p:cNvSpPr/>
            <p:nvPr/>
          </p:nvSpPr>
          <p:spPr>
            <a:xfrm>
              <a:off x="9297679" y="2104753"/>
              <a:ext cx="18482" cy="13906"/>
            </a:xfrm>
            <a:custGeom>
              <a:avLst/>
              <a:gdLst/>
              <a:ahLst/>
              <a:cxnLst/>
              <a:rect l="l" t="t" r="r" b="b"/>
              <a:pathLst>
                <a:path w="18482" h="13906" extrusionOk="0">
                  <a:moveTo>
                    <a:pt x="2861" y="2572"/>
                  </a:moveTo>
                  <a:cubicBezTo>
                    <a:pt x="2956" y="1715"/>
                    <a:pt x="2956" y="857"/>
                    <a:pt x="3052" y="0"/>
                  </a:cubicBezTo>
                  <a:cubicBezTo>
                    <a:pt x="9338" y="3429"/>
                    <a:pt x="14958" y="7525"/>
                    <a:pt x="18482" y="13907"/>
                  </a:cubicBezTo>
                  <a:cubicBezTo>
                    <a:pt x="16387" y="13145"/>
                    <a:pt x="14196" y="12383"/>
                    <a:pt x="12100" y="11621"/>
                  </a:cubicBezTo>
                  <a:cubicBezTo>
                    <a:pt x="7433" y="11144"/>
                    <a:pt x="2194" y="11716"/>
                    <a:pt x="4" y="5905"/>
                  </a:cubicBezTo>
                  <a:cubicBezTo>
                    <a:pt x="-92" y="4096"/>
                    <a:pt x="1718" y="3620"/>
                    <a:pt x="2861" y="2572"/>
                  </a:cubicBezTo>
                  <a:close/>
                </a:path>
              </a:pathLst>
            </a:custGeom>
            <a:solidFill>
              <a:srgbClr val="FB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0" name="Google Shape;812;p3"/>
            <p:cNvSpPr/>
            <p:nvPr/>
          </p:nvSpPr>
          <p:spPr>
            <a:xfrm>
              <a:off x="9218339" y="2195855"/>
              <a:ext cx="13929" cy="13283"/>
            </a:xfrm>
            <a:custGeom>
              <a:avLst/>
              <a:gdLst/>
              <a:ahLst/>
              <a:cxnLst/>
              <a:rect l="l" t="t" r="r" b="b"/>
              <a:pathLst>
                <a:path w="13929" h="13283" extrusionOk="0">
                  <a:moveTo>
                    <a:pt x="9144" y="5100"/>
                  </a:moveTo>
                  <a:cubicBezTo>
                    <a:pt x="11239" y="5195"/>
                    <a:pt x="12954" y="5671"/>
                    <a:pt x="13907" y="7767"/>
                  </a:cubicBezTo>
                  <a:cubicBezTo>
                    <a:pt x="14002" y="8529"/>
                    <a:pt x="13811" y="9100"/>
                    <a:pt x="13145" y="9577"/>
                  </a:cubicBezTo>
                  <a:cubicBezTo>
                    <a:pt x="9525" y="11863"/>
                    <a:pt x="6001" y="16530"/>
                    <a:pt x="2286" y="9767"/>
                  </a:cubicBezTo>
                  <a:cubicBezTo>
                    <a:pt x="1524" y="8243"/>
                    <a:pt x="762" y="6719"/>
                    <a:pt x="0" y="5195"/>
                  </a:cubicBezTo>
                  <a:cubicBezTo>
                    <a:pt x="3048" y="-1377"/>
                    <a:pt x="6096" y="-2044"/>
                    <a:pt x="9144" y="5100"/>
                  </a:cubicBezTo>
                  <a:close/>
                </a:path>
              </a:pathLst>
            </a:custGeom>
            <a:solidFill>
              <a:srgbClr val="FBCC0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1" name="Google Shape;813;p3"/>
            <p:cNvSpPr/>
            <p:nvPr/>
          </p:nvSpPr>
          <p:spPr>
            <a:xfrm>
              <a:off x="9169667" y="2083798"/>
              <a:ext cx="21883" cy="10340"/>
            </a:xfrm>
            <a:custGeom>
              <a:avLst/>
              <a:gdLst/>
              <a:ahLst/>
              <a:cxnLst/>
              <a:rect l="l" t="t" r="r" b="b"/>
              <a:pathLst>
                <a:path w="21883" h="10340" extrusionOk="0">
                  <a:moveTo>
                    <a:pt x="5334" y="9811"/>
                  </a:moveTo>
                  <a:cubicBezTo>
                    <a:pt x="3524" y="9716"/>
                    <a:pt x="1810" y="9620"/>
                    <a:pt x="0" y="9525"/>
                  </a:cubicBezTo>
                  <a:cubicBezTo>
                    <a:pt x="6858" y="6382"/>
                    <a:pt x="13811" y="3239"/>
                    <a:pt x="20669" y="0"/>
                  </a:cubicBezTo>
                  <a:cubicBezTo>
                    <a:pt x="20955" y="286"/>
                    <a:pt x="21241" y="571"/>
                    <a:pt x="21526" y="762"/>
                  </a:cubicBezTo>
                  <a:cubicBezTo>
                    <a:pt x="22003" y="1905"/>
                    <a:pt x="22003" y="2953"/>
                    <a:pt x="21526" y="4001"/>
                  </a:cubicBezTo>
                  <a:cubicBezTo>
                    <a:pt x="17050" y="8573"/>
                    <a:pt x="12001" y="11621"/>
                    <a:pt x="5334" y="9811"/>
                  </a:cubicBezTo>
                  <a:close/>
                </a:path>
              </a:pathLst>
            </a:custGeom>
            <a:solidFill>
              <a:srgbClr val="F9CD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2" name="Google Shape;814;p3"/>
            <p:cNvSpPr/>
            <p:nvPr/>
          </p:nvSpPr>
          <p:spPr>
            <a:xfrm>
              <a:off x="9213577" y="2205335"/>
              <a:ext cx="17907" cy="5058"/>
            </a:xfrm>
            <a:custGeom>
              <a:avLst/>
              <a:gdLst/>
              <a:ahLst/>
              <a:cxnLst/>
              <a:rect l="l" t="t" r="r" b="b"/>
              <a:pathLst>
                <a:path w="17907" h="5058" extrusionOk="0">
                  <a:moveTo>
                    <a:pt x="7048" y="192"/>
                  </a:moveTo>
                  <a:cubicBezTo>
                    <a:pt x="10763" y="4954"/>
                    <a:pt x="14288" y="-94"/>
                    <a:pt x="17907" y="1"/>
                  </a:cubicBezTo>
                  <a:cubicBezTo>
                    <a:pt x="12002" y="8288"/>
                    <a:pt x="6001" y="4954"/>
                    <a:pt x="0" y="192"/>
                  </a:cubicBezTo>
                  <a:cubicBezTo>
                    <a:pt x="2381" y="287"/>
                    <a:pt x="4667" y="192"/>
                    <a:pt x="7048" y="192"/>
                  </a:cubicBezTo>
                  <a:close/>
                </a:path>
              </a:pathLst>
            </a:custGeom>
            <a:solidFill>
              <a:srgbClr val="F9D03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3" name="Google Shape;815;p3"/>
            <p:cNvSpPr/>
            <p:nvPr/>
          </p:nvSpPr>
          <p:spPr>
            <a:xfrm>
              <a:off x="9228546" y="2057128"/>
              <a:ext cx="15320" cy="10454"/>
            </a:xfrm>
            <a:custGeom>
              <a:avLst/>
              <a:gdLst/>
              <a:ahLst/>
              <a:cxnLst/>
              <a:rect l="l" t="t" r="r" b="b"/>
              <a:pathLst>
                <a:path w="15320" h="10454" extrusionOk="0">
                  <a:moveTo>
                    <a:pt x="1224" y="0"/>
                  </a:moveTo>
                  <a:cubicBezTo>
                    <a:pt x="5129" y="1524"/>
                    <a:pt x="8463" y="4667"/>
                    <a:pt x="13035" y="4382"/>
                  </a:cubicBezTo>
                  <a:cubicBezTo>
                    <a:pt x="13797" y="5048"/>
                    <a:pt x="14559" y="5810"/>
                    <a:pt x="15321" y="6477"/>
                  </a:cubicBezTo>
                  <a:lnTo>
                    <a:pt x="14749" y="7049"/>
                  </a:lnTo>
                  <a:cubicBezTo>
                    <a:pt x="14082" y="7811"/>
                    <a:pt x="13416" y="8477"/>
                    <a:pt x="12654" y="9144"/>
                  </a:cubicBezTo>
                  <a:cubicBezTo>
                    <a:pt x="10368" y="10478"/>
                    <a:pt x="7986" y="11049"/>
                    <a:pt x="5510" y="9620"/>
                  </a:cubicBezTo>
                  <a:cubicBezTo>
                    <a:pt x="3414" y="8096"/>
                    <a:pt x="1414" y="6572"/>
                    <a:pt x="176" y="4286"/>
                  </a:cubicBezTo>
                  <a:cubicBezTo>
                    <a:pt x="-205" y="2572"/>
                    <a:pt x="-15" y="1143"/>
                    <a:pt x="1224" y="0"/>
                  </a:cubicBezTo>
                  <a:close/>
                </a:path>
              </a:pathLst>
            </a:custGeom>
            <a:solidFill>
              <a:srgbClr val="F9C60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4" name="Google Shape;816;p3"/>
            <p:cNvSpPr/>
            <p:nvPr/>
          </p:nvSpPr>
          <p:spPr>
            <a:xfrm>
              <a:off x="9247962" y="2161834"/>
              <a:ext cx="6858" cy="9022"/>
            </a:xfrm>
            <a:custGeom>
              <a:avLst/>
              <a:gdLst/>
              <a:ahLst/>
              <a:cxnLst/>
              <a:rect l="l" t="t" r="r" b="b"/>
              <a:pathLst>
                <a:path w="6858" h="9022" extrusionOk="0">
                  <a:moveTo>
                    <a:pt x="4477" y="164"/>
                  </a:moveTo>
                  <a:cubicBezTo>
                    <a:pt x="5239" y="164"/>
                    <a:pt x="6096" y="259"/>
                    <a:pt x="6858" y="259"/>
                  </a:cubicBezTo>
                  <a:cubicBezTo>
                    <a:pt x="6001" y="4260"/>
                    <a:pt x="4191" y="7594"/>
                    <a:pt x="0" y="9022"/>
                  </a:cubicBezTo>
                  <a:cubicBezTo>
                    <a:pt x="762" y="6832"/>
                    <a:pt x="1524" y="4736"/>
                    <a:pt x="2286" y="2545"/>
                  </a:cubicBezTo>
                  <a:cubicBezTo>
                    <a:pt x="1715" y="545"/>
                    <a:pt x="2286" y="-407"/>
                    <a:pt x="4477" y="164"/>
                  </a:cubicBezTo>
                  <a:close/>
                </a:path>
              </a:pathLst>
            </a:custGeom>
            <a:solidFill>
              <a:srgbClr val="FAC11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5" name="Google Shape;817;p3"/>
            <p:cNvSpPr/>
            <p:nvPr/>
          </p:nvSpPr>
          <p:spPr>
            <a:xfrm>
              <a:off x="9272876" y="2109262"/>
              <a:ext cx="36807" cy="33462"/>
            </a:xfrm>
            <a:custGeom>
              <a:avLst/>
              <a:gdLst/>
              <a:ahLst/>
              <a:cxnLst/>
              <a:rect l="l" t="t" r="r" b="b"/>
              <a:pathLst>
                <a:path w="36807" h="33462" extrusionOk="0">
                  <a:moveTo>
                    <a:pt x="25378" y="348"/>
                  </a:moveTo>
                  <a:cubicBezTo>
                    <a:pt x="27092" y="6063"/>
                    <a:pt x="34712" y="2063"/>
                    <a:pt x="36808" y="7206"/>
                  </a:cubicBezTo>
                  <a:cubicBezTo>
                    <a:pt x="36046" y="8730"/>
                    <a:pt x="35284" y="10254"/>
                    <a:pt x="34522" y="11778"/>
                  </a:cubicBezTo>
                  <a:cubicBezTo>
                    <a:pt x="32236" y="15017"/>
                    <a:pt x="29950" y="10159"/>
                    <a:pt x="27664" y="11778"/>
                  </a:cubicBezTo>
                  <a:cubicBezTo>
                    <a:pt x="24521" y="11111"/>
                    <a:pt x="24330" y="8159"/>
                    <a:pt x="22901" y="4635"/>
                  </a:cubicBezTo>
                  <a:cubicBezTo>
                    <a:pt x="19091" y="12064"/>
                    <a:pt x="12614" y="16731"/>
                    <a:pt x="14710" y="26256"/>
                  </a:cubicBezTo>
                  <a:cubicBezTo>
                    <a:pt x="16329" y="33591"/>
                    <a:pt x="10900" y="34638"/>
                    <a:pt x="4804" y="32448"/>
                  </a:cubicBezTo>
                  <a:cubicBezTo>
                    <a:pt x="3280" y="31686"/>
                    <a:pt x="1756" y="30924"/>
                    <a:pt x="232" y="30161"/>
                  </a:cubicBezTo>
                  <a:cubicBezTo>
                    <a:pt x="-721" y="27494"/>
                    <a:pt x="1470" y="26732"/>
                    <a:pt x="2994" y="25494"/>
                  </a:cubicBezTo>
                  <a:cubicBezTo>
                    <a:pt x="6709" y="23304"/>
                    <a:pt x="5185" y="19398"/>
                    <a:pt x="6137" y="16255"/>
                  </a:cubicBezTo>
                  <a:cubicBezTo>
                    <a:pt x="7566" y="13017"/>
                    <a:pt x="8995" y="9873"/>
                    <a:pt x="10805" y="6825"/>
                  </a:cubicBezTo>
                  <a:cubicBezTo>
                    <a:pt x="12424" y="4825"/>
                    <a:pt x="14234" y="3015"/>
                    <a:pt x="16329" y="1491"/>
                  </a:cubicBezTo>
                  <a:cubicBezTo>
                    <a:pt x="19282" y="348"/>
                    <a:pt x="22235" y="-509"/>
                    <a:pt x="25378" y="348"/>
                  </a:cubicBezTo>
                  <a:close/>
                </a:path>
              </a:pathLst>
            </a:custGeom>
            <a:solidFill>
              <a:srgbClr val="F9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6" name="Google Shape;818;p3"/>
            <p:cNvSpPr/>
            <p:nvPr/>
          </p:nvSpPr>
          <p:spPr>
            <a:xfrm>
              <a:off x="9303397" y="2131985"/>
              <a:ext cx="22764" cy="11318"/>
            </a:xfrm>
            <a:custGeom>
              <a:avLst/>
              <a:gdLst/>
              <a:ahLst/>
              <a:cxnLst/>
              <a:rect l="l" t="t" r="r" b="b"/>
              <a:pathLst>
                <a:path w="22764" h="11318" extrusionOk="0">
                  <a:moveTo>
                    <a:pt x="22765" y="104"/>
                  </a:moveTo>
                  <a:cubicBezTo>
                    <a:pt x="16002" y="4676"/>
                    <a:pt x="11144" y="13154"/>
                    <a:pt x="0" y="10963"/>
                  </a:cubicBezTo>
                  <a:cubicBezTo>
                    <a:pt x="5334" y="1057"/>
                    <a:pt x="13526" y="-467"/>
                    <a:pt x="22765" y="104"/>
                  </a:cubicBezTo>
                  <a:cubicBezTo>
                    <a:pt x="22670" y="104"/>
                    <a:pt x="22765" y="104"/>
                    <a:pt x="22765" y="104"/>
                  </a:cubicBezTo>
                  <a:close/>
                </a:path>
              </a:pathLst>
            </a:custGeom>
            <a:solidFill>
              <a:srgbClr val="FBC5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7" name="Google Shape;819;p3"/>
            <p:cNvSpPr/>
            <p:nvPr/>
          </p:nvSpPr>
          <p:spPr>
            <a:xfrm>
              <a:off x="9300540" y="2117062"/>
              <a:ext cx="12304" cy="8472"/>
            </a:xfrm>
            <a:custGeom>
              <a:avLst/>
              <a:gdLst/>
              <a:ahLst/>
              <a:cxnLst/>
              <a:rect l="l" t="t" r="r" b="b"/>
              <a:pathLst>
                <a:path w="12304" h="8472" extrusionOk="0">
                  <a:moveTo>
                    <a:pt x="0" y="3978"/>
                  </a:moveTo>
                  <a:cubicBezTo>
                    <a:pt x="2286" y="-6785"/>
                    <a:pt x="4572" y="8169"/>
                    <a:pt x="6858" y="3978"/>
                  </a:cubicBezTo>
                  <a:cubicBezTo>
                    <a:pt x="8858" y="4264"/>
                    <a:pt x="12097" y="3311"/>
                    <a:pt x="12287" y="5978"/>
                  </a:cubicBezTo>
                  <a:cubicBezTo>
                    <a:pt x="12573" y="9122"/>
                    <a:pt x="9334" y="8550"/>
                    <a:pt x="7334" y="8169"/>
                  </a:cubicBezTo>
                  <a:cubicBezTo>
                    <a:pt x="4572" y="7693"/>
                    <a:pt x="1810" y="6550"/>
                    <a:pt x="0" y="3978"/>
                  </a:cubicBezTo>
                  <a:close/>
                </a:path>
              </a:pathLst>
            </a:custGeom>
            <a:solidFill>
              <a:srgbClr val="FB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8" name="Google Shape;820;p3"/>
            <p:cNvSpPr/>
            <p:nvPr/>
          </p:nvSpPr>
          <p:spPr>
            <a:xfrm>
              <a:off x="9290777" y="2125833"/>
              <a:ext cx="8334" cy="6024"/>
            </a:xfrm>
            <a:custGeom>
              <a:avLst/>
              <a:gdLst/>
              <a:ahLst/>
              <a:cxnLst/>
              <a:rect l="l" t="t" r="r" b="b"/>
              <a:pathLst>
                <a:path w="8334" h="6024" extrusionOk="0">
                  <a:moveTo>
                    <a:pt x="8334" y="2732"/>
                  </a:moveTo>
                  <a:cubicBezTo>
                    <a:pt x="8334" y="4542"/>
                    <a:pt x="7382" y="5780"/>
                    <a:pt x="5858" y="5971"/>
                  </a:cubicBezTo>
                  <a:cubicBezTo>
                    <a:pt x="3476" y="6257"/>
                    <a:pt x="1095" y="5399"/>
                    <a:pt x="143" y="3209"/>
                  </a:cubicBezTo>
                  <a:cubicBezTo>
                    <a:pt x="-524" y="1685"/>
                    <a:pt x="1286" y="542"/>
                    <a:pt x="2714" y="256"/>
                  </a:cubicBezTo>
                  <a:cubicBezTo>
                    <a:pt x="5096" y="-411"/>
                    <a:pt x="7286" y="161"/>
                    <a:pt x="8334" y="2732"/>
                  </a:cubicBezTo>
                  <a:close/>
                </a:path>
              </a:pathLst>
            </a:custGeom>
            <a:solidFill>
              <a:srgbClr val="FDDB2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9" name="Google Shape;821;p3"/>
            <p:cNvSpPr/>
            <p:nvPr/>
          </p:nvSpPr>
          <p:spPr>
            <a:xfrm>
              <a:off x="9207597" y="2110237"/>
              <a:ext cx="74261" cy="54142"/>
            </a:xfrm>
            <a:custGeom>
              <a:avLst/>
              <a:gdLst/>
              <a:ahLst/>
              <a:cxnLst/>
              <a:rect l="l" t="t" r="r" b="b"/>
              <a:pathLst>
                <a:path w="74261" h="54142" extrusionOk="0">
                  <a:moveTo>
                    <a:pt x="72369" y="15376"/>
                  </a:moveTo>
                  <a:cubicBezTo>
                    <a:pt x="72750" y="19376"/>
                    <a:pt x="77608" y="24329"/>
                    <a:pt x="70083" y="26806"/>
                  </a:cubicBezTo>
                  <a:cubicBezTo>
                    <a:pt x="62844" y="26329"/>
                    <a:pt x="56177" y="16804"/>
                    <a:pt x="48366" y="25282"/>
                  </a:cubicBezTo>
                  <a:cubicBezTo>
                    <a:pt x="47604" y="25853"/>
                    <a:pt x="47890" y="26139"/>
                    <a:pt x="48747" y="25472"/>
                  </a:cubicBezTo>
                  <a:cubicBezTo>
                    <a:pt x="49890" y="24520"/>
                    <a:pt x="47509" y="24615"/>
                    <a:pt x="49128" y="24520"/>
                  </a:cubicBezTo>
                  <a:cubicBezTo>
                    <a:pt x="55891" y="22043"/>
                    <a:pt x="60939" y="22329"/>
                    <a:pt x="60939" y="31282"/>
                  </a:cubicBezTo>
                  <a:cubicBezTo>
                    <a:pt x="56462" y="38998"/>
                    <a:pt x="46461" y="41188"/>
                    <a:pt x="42651" y="49570"/>
                  </a:cubicBezTo>
                  <a:cubicBezTo>
                    <a:pt x="40937" y="51952"/>
                    <a:pt x="37793" y="52142"/>
                    <a:pt x="35793" y="54142"/>
                  </a:cubicBezTo>
                  <a:cubicBezTo>
                    <a:pt x="27030" y="49094"/>
                    <a:pt x="27792" y="43951"/>
                    <a:pt x="38555" y="35759"/>
                  </a:cubicBezTo>
                  <a:cubicBezTo>
                    <a:pt x="29221" y="35950"/>
                    <a:pt x="29221" y="35950"/>
                    <a:pt x="22077" y="44998"/>
                  </a:cubicBezTo>
                  <a:cubicBezTo>
                    <a:pt x="20172" y="47094"/>
                    <a:pt x="17696" y="47761"/>
                    <a:pt x="15029" y="48046"/>
                  </a:cubicBezTo>
                  <a:cubicBezTo>
                    <a:pt x="11885" y="48427"/>
                    <a:pt x="8742" y="48332"/>
                    <a:pt x="6932" y="45570"/>
                  </a:cubicBezTo>
                  <a:cubicBezTo>
                    <a:pt x="4361" y="41855"/>
                    <a:pt x="8552" y="40617"/>
                    <a:pt x="10076" y="38331"/>
                  </a:cubicBezTo>
                  <a:cubicBezTo>
                    <a:pt x="11695" y="35950"/>
                    <a:pt x="13790" y="34235"/>
                    <a:pt x="16267" y="32330"/>
                  </a:cubicBezTo>
                  <a:cubicBezTo>
                    <a:pt x="10647" y="33949"/>
                    <a:pt x="8552" y="42522"/>
                    <a:pt x="2075" y="40045"/>
                  </a:cubicBezTo>
                  <a:cubicBezTo>
                    <a:pt x="-1831" y="38617"/>
                    <a:pt x="1122" y="33187"/>
                    <a:pt x="360" y="29663"/>
                  </a:cubicBezTo>
                  <a:cubicBezTo>
                    <a:pt x="455" y="28615"/>
                    <a:pt x="646" y="27568"/>
                    <a:pt x="1122" y="26615"/>
                  </a:cubicBezTo>
                  <a:cubicBezTo>
                    <a:pt x="2741" y="23758"/>
                    <a:pt x="6837" y="22424"/>
                    <a:pt x="6170" y="18233"/>
                  </a:cubicBezTo>
                  <a:cubicBezTo>
                    <a:pt x="5694" y="16328"/>
                    <a:pt x="4932" y="14518"/>
                    <a:pt x="5599" y="12518"/>
                  </a:cubicBezTo>
                  <a:cubicBezTo>
                    <a:pt x="6837" y="10613"/>
                    <a:pt x="8456" y="9661"/>
                    <a:pt x="10742" y="9756"/>
                  </a:cubicBezTo>
                  <a:cubicBezTo>
                    <a:pt x="12838" y="10232"/>
                    <a:pt x="14648" y="11185"/>
                    <a:pt x="15886" y="12994"/>
                  </a:cubicBezTo>
                  <a:cubicBezTo>
                    <a:pt x="14362" y="20614"/>
                    <a:pt x="20934" y="17281"/>
                    <a:pt x="23792" y="18805"/>
                  </a:cubicBezTo>
                  <a:cubicBezTo>
                    <a:pt x="25887" y="20519"/>
                    <a:pt x="24268" y="23281"/>
                    <a:pt x="25697" y="25091"/>
                  </a:cubicBezTo>
                  <a:cubicBezTo>
                    <a:pt x="26649" y="25948"/>
                    <a:pt x="27697" y="27853"/>
                    <a:pt x="29030" y="26234"/>
                  </a:cubicBezTo>
                  <a:cubicBezTo>
                    <a:pt x="29888" y="25186"/>
                    <a:pt x="28459" y="23662"/>
                    <a:pt x="28078" y="22329"/>
                  </a:cubicBezTo>
                  <a:cubicBezTo>
                    <a:pt x="27887" y="21376"/>
                    <a:pt x="27887" y="20329"/>
                    <a:pt x="28173" y="19376"/>
                  </a:cubicBezTo>
                  <a:cubicBezTo>
                    <a:pt x="29792" y="14804"/>
                    <a:pt x="36460" y="14995"/>
                    <a:pt x="37222" y="9565"/>
                  </a:cubicBezTo>
                  <a:cubicBezTo>
                    <a:pt x="37508" y="8613"/>
                    <a:pt x="37984" y="7851"/>
                    <a:pt x="38746" y="7184"/>
                  </a:cubicBezTo>
                  <a:cubicBezTo>
                    <a:pt x="41318" y="5660"/>
                    <a:pt x="44270" y="5184"/>
                    <a:pt x="47033" y="4231"/>
                  </a:cubicBezTo>
                  <a:cubicBezTo>
                    <a:pt x="51700" y="5184"/>
                    <a:pt x="53986" y="-531"/>
                    <a:pt x="58653" y="40"/>
                  </a:cubicBezTo>
                  <a:cubicBezTo>
                    <a:pt x="61701" y="802"/>
                    <a:pt x="64654" y="1660"/>
                    <a:pt x="66273" y="4612"/>
                  </a:cubicBezTo>
                  <a:cubicBezTo>
                    <a:pt x="66083" y="9756"/>
                    <a:pt x="73036" y="10423"/>
                    <a:pt x="72369" y="15376"/>
                  </a:cubicBezTo>
                  <a:close/>
                </a:path>
              </a:pathLst>
            </a:custGeom>
            <a:solidFill>
              <a:srgbClr val="F9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0" name="Google Shape;822;p3"/>
            <p:cNvSpPr/>
            <p:nvPr/>
          </p:nvSpPr>
          <p:spPr>
            <a:xfrm>
              <a:off x="9200147" y="2139329"/>
              <a:ext cx="30384" cy="44897"/>
            </a:xfrm>
            <a:custGeom>
              <a:avLst/>
              <a:gdLst/>
              <a:ahLst/>
              <a:cxnLst/>
              <a:rect l="l" t="t" r="r" b="b"/>
              <a:pathLst>
                <a:path w="30384" h="44897" extrusionOk="0">
                  <a:moveTo>
                    <a:pt x="9049" y="0"/>
                  </a:moveTo>
                  <a:cubicBezTo>
                    <a:pt x="13811" y="2572"/>
                    <a:pt x="8572" y="6763"/>
                    <a:pt x="10382" y="9906"/>
                  </a:cubicBezTo>
                  <a:cubicBezTo>
                    <a:pt x="22193" y="1714"/>
                    <a:pt x="22193" y="1714"/>
                    <a:pt x="30385" y="5143"/>
                  </a:cubicBezTo>
                  <a:cubicBezTo>
                    <a:pt x="21717" y="3524"/>
                    <a:pt x="20669" y="11906"/>
                    <a:pt x="15526" y="15240"/>
                  </a:cubicBezTo>
                  <a:cubicBezTo>
                    <a:pt x="20098" y="19050"/>
                    <a:pt x="24955" y="14573"/>
                    <a:pt x="29527" y="15907"/>
                  </a:cubicBezTo>
                  <a:cubicBezTo>
                    <a:pt x="29527" y="17431"/>
                    <a:pt x="29527" y="18955"/>
                    <a:pt x="29527" y="20479"/>
                  </a:cubicBezTo>
                  <a:cubicBezTo>
                    <a:pt x="28575" y="26003"/>
                    <a:pt x="18574" y="24194"/>
                    <a:pt x="20383" y="31909"/>
                  </a:cubicBezTo>
                  <a:cubicBezTo>
                    <a:pt x="23051" y="34481"/>
                    <a:pt x="18002" y="38957"/>
                    <a:pt x="22670" y="41053"/>
                  </a:cubicBezTo>
                  <a:cubicBezTo>
                    <a:pt x="22955" y="45529"/>
                    <a:pt x="19812" y="44863"/>
                    <a:pt x="17050" y="44863"/>
                  </a:cubicBezTo>
                  <a:cubicBezTo>
                    <a:pt x="8572" y="42005"/>
                    <a:pt x="10096" y="33242"/>
                    <a:pt x="6667" y="27337"/>
                  </a:cubicBezTo>
                  <a:cubicBezTo>
                    <a:pt x="4286" y="19812"/>
                    <a:pt x="6858" y="10763"/>
                    <a:pt x="0" y="4477"/>
                  </a:cubicBezTo>
                  <a:cubicBezTo>
                    <a:pt x="667" y="3810"/>
                    <a:pt x="1429" y="3143"/>
                    <a:pt x="2191" y="2572"/>
                  </a:cubicBezTo>
                  <a:cubicBezTo>
                    <a:pt x="4477" y="1429"/>
                    <a:pt x="6572" y="95"/>
                    <a:pt x="9049" y="0"/>
                  </a:cubicBezTo>
                  <a:close/>
                </a:path>
              </a:pathLst>
            </a:custGeom>
            <a:solidFill>
              <a:srgbClr val="FBC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1" name="Google Shape;823;p3"/>
            <p:cNvSpPr/>
            <p:nvPr/>
          </p:nvSpPr>
          <p:spPr>
            <a:xfrm>
              <a:off x="9215780" y="2179955"/>
              <a:ext cx="17254" cy="16428"/>
            </a:xfrm>
            <a:custGeom>
              <a:avLst/>
              <a:gdLst/>
              <a:ahLst/>
              <a:cxnLst/>
              <a:rect l="l" t="t" r="r" b="b"/>
              <a:pathLst>
                <a:path w="17254" h="16428" extrusionOk="0">
                  <a:moveTo>
                    <a:pt x="273" y="2713"/>
                  </a:moveTo>
                  <a:cubicBezTo>
                    <a:pt x="2749" y="2617"/>
                    <a:pt x="5512" y="3094"/>
                    <a:pt x="7131" y="427"/>
                  </a:cubicBezTo>
                  <a:cubicBezTo>
                    <a:pt x="9798" y="2713"/>
                    <a:pt x="17132" y="-4336"/>
                    <a:pt x="16275" y="4999"/>
                  </a:cubicBezTo>
                  <a:cubicBezTo>
                    <a:pt x="19418" y="8999"/>
                    <a:pt x="13989" y="10904"/>
                    <a:pt x="13989" y="14143"/>
                  </a:cubicBezTo>
                  <a:cubicBezTo>
                    <a:pt x="13227" y="14905"/>
                    <a:pt x="12465" y="15667"/>
                    <a:pt x="11703" y="16429"/>
                  </a:cubicBezTo>
                  <a:cubicBezTo>
                    <a:pt x="8655" y="14905"/>
                    <a:pt x="5035" y="13952"/>
                    <a:pt x="3130" y="10618"/>
                  </a:cubicBezTo>
                  <a:cubicBezTo>
                    <a:pt x="2368" y="7951"/>
                    <a:pt x="-965" y="6142"/>
                    <a:pt x="273" y="2713"/>
                  </a:cubicBezTo>
                  <a:close/>
                </a:path>
              </a:pathLst>
            </a:custGeom>
            <a:solidFill>
              <a:srgbClr val="FDC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2" name="Google Shape;824;p3"/>
            <p:cNvSpPr/>
            <p:nvPr/>
          </p:nvSpPr>
          <p:spPr>
            <a:xfrm>
              <a:off x="9218106" y="2159807"/>
              <a:ext cx="11725" cy="11429"/>
            </a:xfrm>
            <a:custGeom>
              <a:avLst/>
              <a:gdLst/>
              <a:ahLst/>
              <a:cxnLst/>
              <a:rect l="l" t="t" r="r" b="b"/>
              <a:pathLst>
                <a:path w="11725" h="11429" extrusionOk="0">
                  <a:moveTo>
                    <a:pt x="2519" y="11430"/>
                  </a:moveTo>
                  <a:cubicBezTo>
                    <a:pt x="-3006" y="7334"/>
                    <a:pt x="1947" y="4667"/>
                    <a:pt x="4233" y="2477"/>
                  </a:cubicBezTo>
                  <a:cubicBezTo>
                    <a:pt x="5948" y="857"/>
                    <a:pt x="9091" y="762"/>
                    <a:pt x="11568" y="0"/>
                  </a:cubicBezTo>
                  <a:cubicBezTo>
                    <a:pt x="12044" y="4477"/>
                    <a:pt x="12044" y="4477"/>
                    <a:pt x="2519" y="11430"/>
                  </a:cubicBezTo>
                  <a:close/>
                </a:path>
              </a:pathLst>
            </a:custGeom>
            <a:solidFill>
              <a:srgbClr val="F7BE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3" name="Google Shape;825;p3"/>
            <p:cNvSpPr/>
            <p:nvPr/>
          </p:nvSpPr>
          <p:spPr>
            <a:xfrm>
              <a:off x="9243485" y="2159807"/>
              <a:ext cx="8953" cy="5622"/>
            </a:xfrm>
            <a:custGeom>
              <a:avLst/>
              <a:gdLst/>
              <a:ahLst/>
              <a:cxnLst/>
              <a:rect l="l" t="t" r="r" b="b"/>
              <a:pathLst>
                <a:path w="8953" h="5622" extrusionOk="0">
                  <a:moveTo>
                    <a:pt x="0" y="4572"/>
                  </a:moveTo>
                  <a:cubicBezTo>
                    <a:pt x="191" y="-95"/>
                    <a:pt x="3524" y="0"/>
                    <a:pt x="6858" y="0"/>
                  </a:cubicBezTo>
                  <a:cubicBezTo>
                    <a:pt x="7525" y="762"/>
                    <a:pt x="8287" y="1429"/>
                    <a:pt x="8954" y="2191"/>
                  </a:cubicBezTo>
                  <a:cubicBezTo>
                    <a:pt x="8192" y="2953"/>
                    <a:pt x="7525" y="3810"/>
                    <a:pt x="6763" y="4572"/>
                  </a:cubicBezTo>
                  <a:cubicBezTo>
                    <a:pt x="4477" y="3905"/>
                    <a:pt x="2286" y="7239"/>
                    <a:pt x="0" y="4572"/>
                  </a:cubicBezTo>
                  <a:close/>
                </a:path>
              </a:pathLst>
            </a:custGeom>
            <a:solidFill>
              <a:srgbClr val="F6B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4" name="Google Shape;826;p3"/>
            <p:cNvSpPr/>
            <p:nvPr/>
          </p:nvSpPr>
          <p:spPr>
            <a:xfrm>
              <a:off x="9228208" y="2184953"/>
              <a:ext cx="8419" cy="9143"/>
            </a:xfrm>
            <a:custGeom>
              <a:avLst/>
              <a:gdLst/>
              <a:ahLst/>
              <a:cxnLst/>
              <a:rect l="l" t="t" r="r" b="b"/>
              <a:pathLst>
                <a:path w="8419" h="9143" extrusionOk="0">
                  <a:moveTo>
                    <a:pt x="1561" y="9144"/>
                  </a:moveTo>
                  <a:cubicBezTo>
                    <a:pt x="-3201" y="4667"/>
                    <a:pt x="4514" y="3429"/>
                    <a:pt x="3847" y="0"/>
                  </a:cubicBezTo>
                  <a:cubicBezTo>
                    <a:pt x="5371" y="0"/>
                    <a:pt x="6895" y="0"/>
                    <a:pt x="8419" y="0"/>
                  </a:cubicBezTo>
                  <a:cubicBezTo>
                    <a:pt x="6514" y="3334"/>
                    <a:pt x="5657" y="7430"/>
                    <a:pt x="1561" y="9144"/>
                  </a:cubicBezTo>
                  <a:close/>
                </a:path>
              </a:pathLst>
            </a:custGeom>
            <a:solidFill>
              <a:srgbClr val="FA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5" name="Google Shape;827;p3"/>
            <p:cNvSpPr/>
            <p:nvPr/>
          </p:nvSpPr>
          <p:spPr>
            <a:xfrm>
              <a:off x="9194396" y="2058124"/>
              <a:ext cx="47627" cy="49866"/>
            </a:xfrm>
            <a:custGeom>
              <a:avLst/>
              <a:gdLst/>
              <a:ahLst/>
              <a:cxnLst/>
              <a:rect l="l" t="t" r="r" b="b"/>
              <a:pathLst>
                <a:path w="47627" h="49866" extrusionOk="0">
                  <a:moveTo>
                    <a:pt x="1179" y="17196"/>
                  </a:moveTo>
                  <a:cubicBezTo>
                    <a:pt x="-345" y="16434"/>
                    <a:pt x="-440" y="15672"/>
                    <a:pt x="1179" y="14910"/>
                  </a:cubicBezTo>
                  <a:cubicBezTo>
                    <a:pt x="3751" y="12529"/>
                    <a:pt x="4513" y="8814"/>
                    <a:pt x="7370" y="6528"/>
                  </a:cubicBezTo>
                  <a:cubicBezTo>
                    <a:pt x="9370" y="4814"/>
                    <a:pt x="11752" y="3766"/>
                    <a:pt x="14514" y="4242"/>
                  </a:cubicBezTo>
                  <a:cubicBezTo>
                    <a:pt x="17943" y="9576"/>
                    <a:pt x="20038" y="8433"/>
                    <a:pt x="21181" y="2813"/>
                  </a:cubicBezTo>
                  <a:cubicBezTo>
                    <a:pt x="22896" y="527"/>
                    <a:pt x="24991" y="-616"/>
                    <a:pt x="27849" y="337"/>
                  </a:cubicBezTo>
                  <a:cubicBezTo>
                    <a:pt x="30135" y="2242"/>
                    <a:pt x="28516" y="5004"/>
                    <a:pt x="29468" y="7100"/>
                  </a:cubicBezTo>
                  <a:cubicBezTo>
                    <a:pt x="28992" y="11005"/>
                    <a:pt x="26230" y="13481"/>
                    <a:pt x="22324" y="16910"/>
                  </a:cubicBezTo>
                  <a:cubicBezTo>
                    <a:pt x="28135" y="15958"/>
                    <a:pt x="27754" y="8719"/>
                    <a:pt x="32992" y="9767"/>
                  </a:cubicBezTo>
                  <a:cubicBezTo>
                    <a:pt x="35183" y="11195"/>
                    <a:pt x="36040" y="13767"/>
                    <a:pt x="38041" y="15291"/>
                  </a:cubicBezTo>
                  <a:cubicBezTo>
                    <a:pt x="43470" y="17958"/>
                    <a:pt x="43375" y="24435"/>
                    <a:pt x="47089" y="28626"/>
                  </a:cubicBezTo>
                  <a:cubicBezTo>
                    <a:pt x="49756" y="31674"/>
                    <a:pt x="41755" y="33103"/>
                    <a:pt x="39469" y="36151"/>
                  </a:cubicBezTo>
                  <a:cubicBezTo>
                    <a:pt x="38326" y="37199"/>
                    <a:pt x="37088" y="38151"/>
                    <a:pt x="35755" y="38818"/>
                  </a:cubicBezTo>
                  <a:cubicBezTo>
                    <a:pt x="34326" y="39389"/>
                    <a:pt x="32802" y="39485"/>
                    <a:pt x="31278" y="39199"/>
                  </a:cubicBezTo>
                  <a:cubicBezTo>
                    <a:pt x="29373" y="38723"/>
                    <a:pt x="27658" y="37770"/>
                    <a:pt x="26230" y="36437"/>
                  </a:cubicBezTo>
                  <a:cubicBezTo>
                    <a:pt x="22896" y="32722"/>
                    <a:pt x="22134" y="37389"/>
                    <a:pt x="20324" y="38246"/>
                  </a:cubicBezTo>
                  <a:cubicBezTo>
                    <a:pt x="14704" y="40342"/>
                    <a:pt x="22705" y="43199"/>
                    <a:pt x="19943" y="45485"/>
                  </a:cubicBezTo>
                  <a:cubicBezTo>
                    <a:pt x="13180" y="54058"/>
                    <a:pt x="9085" y="48343"/>
                    <a:pt x="4894" y="42818"/>
                  </a:cubicBezTo>
                  <a:cubicBezTo>
                    <a:pt x="6132" y="37294"/>
                    <a:pt x="3655" y="33008"/>
                    <a:pt x="322" y="28912"/>
                  </a:cubicBezTo>
                  <a:cubicBezTo>
                    <a:pt x="131" y="25007"/>
                    <a:pt x="3274" y="21292"/>
                    <a:pt x="1179" y="17196"/>
                  </a:cubicBezTo>
                  <a:close/>
                </a:path>
              </a:pathLst>
            </a:custGeom>
            <a:solidFill>
              <a:srgbClr val="FCC7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6" name="Google Shape;828;p3"/>
            <p:cNvSpPr/>
            <p:nvPr/>
          </p:nvSpPr>
          <p:spPr>
            <a:xfrm>
              <a:off x="9194395" y="2038464"/>
              <a:ext cx="19842" cy="17521"/>
            </a:xfrm>
            <a:custGeom>
              <a:avLst/>
              <a:gdLst/>
              <a:ahLst/>
              <a:cxnLst/>
              <a:rect l="l" t="t" r="r" b="b"/>
              <a:pathLst>
                <a:path w="19842" h="17521" extrusionOk="0">
                  <a:moveTo>
                    <a:pt x="19372" y="376"/>
                  </a:moveTo>
                  <a:cubicBezTo>
                    <a:pt x="19372" y="1138"/>
                    <a:pt x="19372" y="1900"/>
                    <a:pt x="19467" y="2662"/>
                  </a:cubicBezTo>
                  <a:cubicBezTo>
                    <a:pt x="22039" y="15616"/>
                    <a:pt x="10799" y="14187"/>
                    <a:pt x="4037" y="17521"/>
                  </a:cubicBezTo>
                  <a:cubicBezTo>
                    <a:pt x="2227" y="17140"/>
                    <a:pt x="608" y="16569"/>
                    <a:pt x="1274" y="14092"/>
                  </a:cubicBezTo>
                  <a:cubicBezTo>
                    <a:pt x="5942" y="11997"/>
                    <a:pt x="-5393" y="5996"/>
                    <a:pt x="3560" y="4853"/>
                  </a:cubicBezTo>
                  <a:cubicBezTo>
                    <a:pt x="8132" y="1424"/>
                    <a:pt x="13276" y="-957"/>
                    <a:pt x="19372" y="376"/>
                  </a:cubicBezTo>
                  <a:close/>
                </a:path>
              </a:pathLst>
            </a:custGeom>
            <a:solidFill>
              <a:srgbClr val="F8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7" name="Google Shape;829;p3"/>
            <p:cNvSpPr/>
            <p:nvPr/>
          </p:nvSpPr>
          <p:spPr>
            <a:xfrm>
              <a:off x="9197860" y="2041126"/>
              <a:ext cx="25241" cy="19392"/>
            </a:xfrm>
            <a:custGeom>
              <a:avLst/>
              <a:gdLst/>
              <a:ahLst/>
              <a:cxnLst/>
              <a:rect l="l" t="t" r="r" b="b"/>
              <a:pathLst>
                <a:path w="25241" h="19392" extrusionOk="0">
                  <a:moveTo>
                    <a:pt x="0" y="13716"/>
                  </a:moveTo>
                  <a:cubicBezTo>
                    <a:pt x="5239" y="9049"/>
                    <a:pt x="15049" y="9716"/>
                    <a:pt x="16002" y="0"/>
                  </a:cubicBezTo>
                  <a:cubicBezTo>
                    <a:pt x="16764" y="0"/>
                    <a:pt x="17526" y="95"/>
                    <a:pt x="18288" y="95"/>
                  </a:cubicBezTo>
                  <a:cubicBezTo>
                    <a:pt x="18860" y="4953"/>
                    <a:pt x="22003" y="8096"/>
                    <a:pt x="25146" y="11430"/>
                  </a:cubicBezTo>
                  <a:cubicBezTo>
                    <a:pt x="25146" y="12192"/>
                    <a:pt x="25146" y="12954"/>
                    <a:pt x="25241" y="13716"/>
                  </a:cubicBezTo>
                  <a:cubicBezTo>
                    <a:pt x="22384" y="16574"/>
                    <a:pt x="18383" y="17336"/>
                    <a:pt x="14954" y="19145"/>
                  </a:cubicBezTo>
                  <a:cubicBezTo>
                    <a:pt x="14002" y="19431"/>
                    <a:pt x="13049" y="19431"/>
                    <a:pt x="12002" y="19336"/>
                  </a:cubicBezTo>
                  <a:cubicBezTo>
                    <a:pt x="11049" y="19050"/>
                    <a:pt x="10097" y="18764"/>
                    <a:pt x="9239" y="18383"/>
                  </a:cubicBezTo>
                  <a:cubicBezTo>
                    <a:pt x="6096" y="16669"/>
                    <a:pt x="667" y="19907"/>
                    <a:pt x="0" y="13716"/>
                  </a:cubicBezTo>
                  <a:close/>
                </a:path>
              </a:pathLst>
            </a:custGeom>
            <a:solidFill>
              <a:srgbClr val="F8B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8" name="Google Shape;830;p3"/>
            <p:cNvSpPr/>
            <p:nvPr/>
          </p:nvSpPr>
          <p:spPr>
            <a:xfrm>
              <a:off x="9193267" y="2052556"/>
              <a:ext cx="16023" cy="20478"/>
            </a:xfrm>
            <a:custGeom>
              <a:avLst/>
              <a:gdLst/>
              <a:ahLst/>
              <a:cxnLst/>
              <a:rect l="l" t="t" r="r" b="b"/>
              <a:pathLst>
                <a:path w="16023" h="20478" extrusionOk="0">
                  <a:moveTo>
                    <a:pt x="4594" y="2286"/>
                  </a:moveTo>
                  <a:cubicBezTo>
                    <a:pt x="7451" y="7811"/>
                    <a:pt x="12976" y="-95"/>
                    <a:pt x="16024" y="4572"/>
                  </a:cubicBezTo>
                  <a:cubicBezTo>
                    <a:pt x="14785" y="8382"/>
                    <a:pt x="10309" y="9811"/>
                    <a:pt x="9166" y="13716"/>
                  </a:cubicBezTo>
                  <a:cubicBezTo>
                    <a:pt x="7451" y="16574"/>
                    <a:pt x="6784" y="20479"/>
                    <a:pt x="2308" y="20479"/>
                  </a:cubicBezTo>
                  <a:cubicBezTo>
                    <a:pt x="4117" y="13621"/>
                    <a:pt x="-3693" y="6858"/>
                    <a:pt x="2308" y="0"/>
                  </a:cubicBezTo>
                  <a:cubicBezTo>
                    <a:pt x="3070" y="762"/>
                    <a:pt x="3832" y="1524"/>
                    <a:pt x="4594" y="2286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9" name="Google Shape;831;p3"/>
            <p:cNvSpPr/>
            <p:nvPr/>
          </p:nvSpPr>
          <p:spPr>
            <a:xfrm>
              <a:off x="9196632" y="2032718"/>
              <a:ext cx="17135" cy="10853"/>
            </a:xfrm>
            <a:custGeom>
              <a:avLst/>
              <a:gdLst/>
              <a:ahLst/>
              <a:cxnLst/>
              <a:rect l="l" t="t" r="r" b="b"/>
              <a:pathLst>
                <a:path w="17135" h="10853" extrusionOk="0">
                  <a:moveTo>
                    <a:pt x="17135" y="6122"/>
                  </a:moveTo>
                  <a:cubicBezTo>
                    <a:pt x="12087" y="8789"/>
                    <a:pt x="7134" y="11551"/>
                    <a:pt x="1133" y="10694"/>
                  </a:cubicBezTo>
                  <a:cubicBezTo>
                    <a:pt x="-2582" y="3550"/>
                    <a:pt x="3705" y="2979"/>
                    <a:pt x="7515" y="1074"/>
                  </a:cubicBezTo>
                  <a:cubicBezTo>
                    <a:pt x="12849" y="-1498"/>
                    <a:pt x="15897" y="693"/>
                    <a:pt x="17135" y="6122"/>
                  </a:cubicBezTo>
                  <a:close/>
                </a:path>
              </a:pathLst>
            </a:custGeom>
            <a:solidFill>
              <a:srgbClr val="FCC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0" name="Google Shape;832;p3"/>
            <p:cNvSpPr/>
            <p:nvPr/>
          </p:nvSpPr>
          <p:spPr>
            <a:xfrm>
              <a:off x="9214564" y="2041221"/>
              <a:ext cx="8347" cy="11334"/>
            </a:xfrm>
            <a:custGeom>
              <a:avLst/>
              <a:gdLst/>
              <a:ahLst/>
              <a:cxnLst/>
              <a:rect l="l" t="t" r="r" b="b"/>
              <a:pathLst>
                <a:path w="8347" h="11334" extrusionOk="0">
                  <a:moveTo>
                    <a:pt x="8348" y="11335"/>
                  </a:moveTo>
                  <a:cubicBezTo>
                    <a:pt x="3299" y="9239"/>
                    <a:pt x="-2892" y="7811"/>
                    <a:pt x="1490" y="0"/>
                  </a:cubicBezTo>
                  <a:cubicBezTo>
                    <a:pt x="2918" y="1524"/>
                    <a:pt x="4442" y="3048"/>
                    <a:pt x="5871" y="4572"/>
                  </a:cubicBezTo>
                  <a:cubicBezTo>
                    <a:pt x="6728" y="6858"/>
                    <a:pt x="7586" y="9049"/>
                    <a:pt x="8348" y="11335"/>
                  </a:cubicBezTo>
                  <a:close/>
                </a:path>
              </a:pathLst>
            </a:custGeom>
            <a:solidFill>
              <a:srgbClr val="F8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1" name="Google Shape;833;p3"/>
            <p:cNvSpPr/>
            <p:nvPr/>
          </p:nvSpPr>
          <p:spPr>
            <a:xfrm>
              <a:off x="9191002" y="2075321"/>
              <a:ext cx="7743" cy="12358"/>
            </a:xfrm>
            <a:custGeom>
              <a:avLst/>
              <a:gdLst/>
              <a:ahLst/>
              <a:cxnLst/>
              <a:rect l="l" t="t" r="r" b="b"/>
              <a:pathLst>
                <a:path w="7743" h="12358" extrusionOk="0">
                  <a:moveTo>
                    <a:pt x="4572" y="0"/>
                  </a:moveTo>
                  <a:cubicBezTo>
                    <a:pt x="10192" y="3810"/>
                    <a:pt x="7144" y="7620"/>
                    <a:pt x="4572" y="11430"/>
                  </a:cubicBezTo>
                  <a:cubicBezTo>
                    <a:pt x="3048" y="12668"/>
                    <a:pt x="1524" y="12668"/>
                    <a:pt x="0" y="11430"/>
                  </a:cubicBezTo>
                  <a:cubicBezTo>
                    <a:pt x="0" y="10763"/>
                    <a:pt x="95" y="10001"/>
                    <a:pt x="286" y="9335"/>
                  </a:cubicBezTo>
                  <a:cubicBezTo>
                    <a:pt x="1715" y="6286"/>
                    <a:pt x="3143" y="3143"/>
                    <a:pt x="4572" y="0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2" name="Google Shape;834;p3"/>
            <p:cNvSpPr/>
            <p:nvPr/>
          </p:nvSpPr>
          <p:spPr>
            <a:xfrm>
              <a:off x="9172048" y="2100466"/>
              <a:ext cx="45261" cy="43433"/>
            </a:xfrm>
            <a:custGeom>
              <a:avLst/>
              <a:gdLst/>
              <a:ahLst/>
              <a:cxnLst/>
              <a:rect l="l" t="t" r="r" b="b"/>
              <a:pathLst>
                <a:path w="45261" h="43433" extrusionOk="0">
                  <a:moveTo>
                    <a:pt x="28004" y="0"/>
                  </a:moveTo>
                  <a:cubicBezTo>
                    <a:pt x="32385" y="2000"/>
                    <a:pt x="35814" y="9430"/>
                    <a:pt x="41719" y="2286"/>
                  </a:cubicBezTo>
                  <a:cubicBezTo>
                    <a:pt x="42672" y="1619"/>
                    <a:pt x="43625" y="1619"/>
                    <a:pt x="44577" y="2381"/>
                  </a:cubicBezTo>
                  <a:cubicBezTo>
                    <a:pt x="45053" y="3334"/>
                    <a:pt x="45339" y="4382"/>
                    <a:pt x="45244" y="5525"/>
                  </a:cubicBezTo>
                  <a:cubicBezTo>
                    <a:pt x="44291" y="9049"/>
                    <a:pt x="41529" y="10668"/>
                    <a:pt x="38481" y="11811"/>
                  </a:cubicBezTo>
                  <a:cubicBezTo>
                    <a:pt x="30194" y="13430"/>
                    <a:pt x="38100" y="16383"/>
                    <a:pt x="38005" y="18669"/>
                  </a:cubicBezTo>
                  <a:cubicBezTo>
                    <a:pt x="38481" y="20764"/>
                    <a:pt x="40195" y="21717"/>
                    <a:pt x="41815" y="22955"/>
                  </a:cubicBezTo>
                  <a:cubicBezTo>
                    <a:pt x="42577" y="24479"/>
                    <a:pt x="43339" y="26003"/>
                    <a:pt x="44101" y="27432"/>
                  </a:cubicBezTo>
                  <a:cubicBezTo>
                    <a:pt x="45053" y="31718"/>
                    <a:pt x="41148" y="31909"/>
                    <a:pt x="39053" y="33623"/>
                  </a:cubicBezTo>
                  <a:cubicBezTo>
                    <a:pt x="36386" y="34481"/>
                    <a:pt x="33909" y="35528"/>
                    <a:pt x="33147" y="38672"/>
                  </a:cubicBezTo>
                  <a:cubicBezTo>
                    <a:pt x="32671" y="40481"/>
                    <a:pt x="31813" y="42101"/>
                    <a:pt x="30385" y="43434"/>
                  </a:cubicBezTo>
                  <a:lnTo>
                    <a:pt x="29337" y="43434"/>
                  </a:lnTo>
                  <a:cubicBezTo>
                    <a:pt x="29337" y="43434"/>
                    <a:pt x="28289" y="43434"/>
                    <a:pt x="28289" y="43434"/>
                  </a:cubicBezTo>
                  <a:cubicBezTo>
                    <a:pt x="27432" y="41910"/>
                    <a:pt x="26670" y="40386"/>
                    <a:pt x="25813" y="38862"/>
                  </a:cubicBezTo>
                  <a:cubicBezTo>
                    <a:pt x="23431" y="37433"/>
                    <a:pt x="22288" y="34004"/>
                    <a:pt x="18860" y="34100"/>
                  </a:cubicBezTo>
                  <a:cubicBezTo>
                    <a:pt x="17050" y="33052"/>
                    <a:pt x="15430" y="31909"/>
                    <a:pt x="16192" y="29432"/>
                  </a:cubicBezTo>
                  <a:cubicBezTo>
                    <a:pt x="16192" y="28480"/>
                    <a:pt x="19431" y="26956"/>
                    <a:pt x="15621" y="26765"/>
                  </a:cubicBezTo>
                  <a:cubicBezTo>
                    <a:pt x="12382" y="26670"/>
                    <a:pt x="10287" y="28956"/>
                    <a:pt x="7906" y="30575"/>
                  </a:cubicBezTo>
                  <a:cubicBezTo>
                    <a:pt x="6858" y="30861"/>
                    <a:pt x="5905" y="30861"/>
                    <a:pt x="4858" y="30480"/>
                  </a:cubicBezTo>
                  <a:cubicBezTo>
                    <a:pt x="1143" y="27242"/>
                    <a:pt x="667" y="22670"/>
                    <a:pt x="0" y="18193"/>
                  </a:cubicBezTo>
                  <a:cubicBezTo>
                    <a:pt x="2381" y="14192"/>
                    <a:pt x="6191" y="15431"/>
                    <a:pt x="9620" y="15431"/>
                  </a:cubicBezTo>
                  <a:cubicBezTo>
                    <a:pt x="14859" y="15240"/>
                    <a:pt x="18860" y="13335"/>
                    <a:pt x="20193" y="7715"/>
                  </a:cubicBezTo>
                  <a:cubicBezTo>
                    <a:pt x="20098" y="6763"/>
                    <a:pt x="20288" y="5810"/>
                    <a:pt x="20669" y="4858"/>
                  </a:cubicBezTo>
                  <a:cubicBezTo>
                    <a:pt x="22574" y="2191"/>
                    <a:pt x="24860" y="476"/>
                    <a:pt x="28004" y="0"/>
                  </a:cubicBezTo>
                  <a:close/>
                </a:path>
              </a:pathLst>
            </a:custGeom>
            <a:solidFill>
              <a:srgbClr val="FB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3" name="Google Shape;835;p3"/>
            <p:cNvSpPr/>
            <p:nvPr/>
          </p:nvSpPr>
          <p:spPr>
            <a:xfrm>
              <a:off x="9206679" y="2166665"/>
              <a:ext cx="13974" cy="29760"/>
            </a:xfrm>
            <a:custGeom>
              <a:avLst/>
              <a:gdLst/>
              <a:ahLst/>
              <a:cxnLst/>
              <a:rect l="l" t="t" r="r" b="b"/>
              <a:pathLst>
                <a:path w="13974" h="29760" extrusionOk="0">
                  <a:moveTo>
                    <a:pt x="9374" y="16002"/>
                  </a:moveTo>
                  <a:cubicBezTo>
                    <a:pt x="10803" y="18383"/>
                    <a:pt x="14327" y="19336"/>
                    <a:pt x="13946" y="22860"/>
                  </a:cubicBezTo>
                  <a:cubicBezTo>
                    <a:pt x="12136" y="24955"/>
                    <a:pt x="15184" y="30290"/>
                    <a:pt x="9374" y="29718"/>
                  </a:cubicBezTo>
                  <a:cubicBezTo>
                    <a:pt x="5088" y="20193"/>
                    <a:pt x="-1294" y="11335"/>
                    <a:pt x="230" y="0"/>
                  </a:cubicBezTo>
                  <a:cubicBezTo>
                    <a:pt x="7945" y="2762"/>
                    <a:pt x="3754" y="12192"/>
                    <a:pt x="9374" y="16002"/>
                  </a:cubicBezTo>
                  <a:close/>
                </a:path>
              </a:pathLst>
            </a:custGeom>
            <a:solidFill>
              <a:srgbClr val="FCCA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4" name="Google Shape;836;p3"/>
            <p:cNvSpPr/>
            <p:nvPr/>
          </p:nvSpPr>
          <p:spPr>
            <a:xfrm>
              <a:off x="9216053" y="2189525"/>
              <a:ext cx="11429" cy="11430"/>
            </a:xfrm>
            <a:custGeom>
              <a:avLst/>
              <a:gdLst/>
              <a:ahLst/>
              <a:cxnLst/>
              <a:rect l="l" t="t" r="r" b="b"/>
              <a:pathLst>
                <a:path w="11429" h="11430" extrusionOk="0">
                  <a:moveTo>
                    <a:pt x="0" y="6858"/>
                  </a:moveTo>
                  <a:cubicBezTo>
                    <a:pt x="1524" y="4572"/>
                    <a:pt x="3048" y="2286"/>
                    <a:pt x="4572" y="0"/>
                  </a:cubicBezTo>
                  <a:cubicBezTo>
                    <a:pt x="6858" y="2286"/>
                    <a:pt x="9144" y="4572"/>
                    <a:pt x="11430" y="6858"/>
                  </a:cubicBezTo>
                  <a:cubicBezTo>
                    <a:pt x="11430" y="8382"/>
                    <a:pt x="11430" y="9906"/>
                    <a:pt x="11430" y="11430"/>
                  </a:cubicBezTo>
                  <a:cubicBezTo>
                    <a:pt x="8382" y="6858"/>
                    <a:pt x="5334" y="9144"/>
                    <a:pt x="2286" y="11430"/>
                  </a:cubicBezTo>
                  <a:cubicBezTo>
                    <a:pt x="476" y="10382"/>
                    <a:pt x="95" y="8763"/>
                    <a:pt x="0" y="6858"/>
                  </a:cubicBezTo>
                  <a:close/>
                </a:path>
              </a:pathLst>
            </a:custGeom>
            <a:solidFill>
              <a:srgbClr val="FCCD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5" name="Google Shape;837;p3"/>
            <p:cNvSpPr/>
            <p:nvPr/>
          </p:nvSpPr>
          <p:spPr>
            <a:xfrm>
              <a:off x="9271965" y="2063986"/>
              <a:ext cx="24136" cy="18127"/>
            </a:xfrm>
            <a:custGeom>
              <a:avLst/>
              <a:gdLst/>
              <a:ahLst/>
              <a:cxnLst/>
              <a:rect l="l" t="t" r="r" b="b"/>
              <a:pathLst>
                <a:path w="24136" h="18127" extrusionOk="0">
                  <a:moveTo>
                    <a:pt x="23908" y="0"/>
                  </a:moveTo>
                  <a:cubicBezTo>
                    <a:pt x="23336" y="4572"/>
                    <a:pt x="25813" y="9620"/>
                    <a:pt x="21717" y="13621"/>
                  </a:cubicBezTo>
                  <a:cubicBezTo>
                    <a:pt x="14573" y="19812"/>
                    <a:pt x="7620" y="19717"/>
                    <a:pt x="953" y="12764"/>
                  </a:cubicBezTo>
                  <a:cubicBezTo>
                    <a:pt x="286" y="11716"/>
                    <a:pt x="0" y="10573"/>
                    <a:pt x="0" y="9430"/>
                  </a:cubicBezTo>
                  <a:cubicBezTo>
                    <a:pt x="1048" y="4477"/>
                    <a:pt x="3810" y="1238"/>
                    <a:pt x="8954" y="190"/>
                  </a:cubicBezTo>
                  <a:cubicBezTo>
                    <a:pt x="14002" y="762"/>
                    <a:pt x="18955" y="95"/>
                    <a:pt x="23908" y="0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6" name="Google Shape;838;p3"/>
            <p:cNvSpPr/>
            <p:nvPr/>
          </p:nvSpPr>
          <p:spPr>
            <a:xfrm>
              <a:off x="9265243" y="2084951"/>
              <a:ext cx="24315" cy="25115"/>
            </a:xfrm>
            <a:custGeom>
              <a:avLst/>
              <a:gdLst/>
              <a:ahLst/>
              <a:cxnLst/>
              <a:rect l="l" t="t" r="r" b="b"/>
              <a:pathLst>
                <a:path w="24315" h="25115" extrusionOk="0">
                  <a:moveTo>
                    <a:pt x="23581" y="10943"/>
                  </a:moveTo>
                  <a:cubicBezTo>
                    <a:pt x="21295" y="13610"/>
                    <a:pt x="13675" y="15134"/>
                    <a:pt x="21581" y="20087"/>
                  </a:cubicBezTo>
                  <a:cubicBezTo>
                    <a:pt x="20057" y="27040"/>
                    <a:pt x="14532" y="24659"/>
                    <a:pt x="10055" y="24945"/>
                  </a:cubicBezTo>
                  <a:cubicBezTo>
                    <a:pt x="7007" y="24088"/>
                    <a:pt x="3674" y="23802"/>
                    <a:pt x="721" y="22564"/>
                  </a:cubicBezTo>
                  <a:cubicBezTo>
                    <a:pt x="-803" y="19611"/>
                    <a:pt x="149" y="17039"/>
                    <a:pt x="3007" y="16372"/>
                  </a:cubicBezTo>
                  <a:cubicBezTo>
                    <a:pt x="10722" y="14658"/>
                    <a:pt x="10341" y="9324"/>
                    <a:pt x="9484" y="3514"/>
                  </a:cubicBezTo>
                  <a:cubicBezTo>
                    <a:pt x="9389" y="2466"/>
                    <a:pt x="9865" y="1609"/>
                    <a:pt x="10627" y="847"/>
                  </a:cubicBezTo>
                  <a:cubicBezTo>
                    <a:pt x="14532" y="-1058"/>
                    <a:pt x="18437" y="847"/>
                    <a:pt x="22343" y="847"/>
                  </a:cubicBezTo>
                  <a:cubicBezTo>
                    <a:pt x="23771" y="1513"/>
                    <a:pt x="25010" y="2180"/>
                    <a:pt x="23867" y="4085"/>
                  </a:cubicBezTo>
                  <a:cubicBezTo>
                    <a:pt x="23867" y="6371"/>
                    <a:pt x="23771" y="8657"/>
                    <a:pt x="23581" y="10943"/>
                  </a:cubicBezTo>
                  <a:close/>
                </a:path>
              </a:pathLst>
            </a:custGeom>
            <a:solidFill>
              <a:srgbClr val="F5B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7" name="Google Shape;839;p3"/>
            <p:cNvSpPr/>
            <p:nvPr/>
          </p:nvSpPr>
          <p:spPr>
            <a:xfrm>
              <a:off x="9263011" y="2074062"/>
              <a:ext cx="30765" cy="15623"/>
            </a:xfrm>
            <a:custGeom>
              <a:avLst/>
              <a:gdLst/>
              <a:ahLst/>
              <a:cxnLst/>
              <a:rect l="l" t="t" r="r" b="b"/>
              <a:pathLst>
                <a:path w="30765" h="15623" extrusionOk="0">
                  <a:moveTo>
                    <a:pt x="10192" y="1259"/>
                  </a:moveTo>
                  <a:cubicBezTo>
                    <a:pt x="16669" y="5640"/>
                    <a:pt x="23432" y="6879"/>
                    <a:pt x="30766" y="3545"/>
                  </a:cubicBezTo>
                  <a:cubicBezTo>
                    <a:pt x="30004" y="5069"/>
                    <a:pt x="29242" y="6593"/>
                    <a:pt x="28384" y="8117"/>
                  </a:cubicBezTo>
                  <a:cubicBezTo>
                    <a:pt x="27337" y="9260"/>
                    <a:pt x="26098" y="10022"/>
                    <a:pt x="24479" y="10308"/>
                  </a:cubicBezTo>
                  <a:cubicBezTo>
                    <a:pt x="20574" y="11736"/>
                    <a:pt x="15811" y="8974"/>
                    <a:pt x="12383" y="12689"/>
                  </a:cubicBezTo>
                  <a:lnTo>
                    <a:pt x="12383" y="12689"/>
                  </a:lnTo>
                  <a:cubicBezTo>
                    <a:pt x="3429" y="19737"/>
                    <a:pt x="1905" y="12689"/>
                    <a:pt x="0" y="6212"/>
                  </a:cubicBezTo>
                  <a:cubicBezTo>
                    <a:pt x="0" y="4307"/>
                    <a:pt x="857" y="2878"/>
                    <a:pt x="2286" y="1735"/>
                  </a:cubicBezTo>
                  <a:cubicBezTo>
                    <a:pt x="4858" y="211"/>
                    <a:pt x="7334" y="-1027"/>
                    <a:pt x="10192" y="1259"/>
                  </a:cubicBezTo>
                  <a:close/>
                </a:path>
              </a:pathLst>
            </a:custGeom>
            <a:solidFill>
              <a:srgbClr val="FCB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8" name="Google Shape;840;p3"/>
            <p:cNvSpPr/>
            <p:nvPr/>
          </p:nvSpPr>
          <p:spPr>
            <a:xfrm>
              <a:off x="9281727" y="2060869"/>
              <a:ext cx="14145" cy="6621"/>
            </a:xfrm>
            <a:custGeom>
              <a:avLst/>
              <a:gdLst/>
              <a:ahLst/>
              <a:cxnLst/>
              <a:rect l="l" t="t" r="r" b="b"/>
              <a:pathLst>
                <a:path w="14145" h="6621" extrusionOk="0">
                  <a:moveTo>
                    <a:pt x="14146" y="3117"/>
                  </a:moveTo>
                  <a:cubicBezTo>
                    <a:pt x="10145" y="7213"/>
                    <a:pt x="5573" y="7403"/>
                    <a:pt x="525" y="5308"/>
                  </a:cubicBezTo>
                  <a:cubicBezTo>
                    <a:pt x="-809" y="2927"/>
                    <a:pt x="620" y="1593"/>
                    <a:pt x="2335" y="260"/>
                  </a:cubicBezTo>
                  <a:cubicBezTo>
                    <a:pt x="3382" y="-217"/>
                    <a:pt x="4240" y="-26"/>
                    <a:pt x="5097" y="736"/>
                  </a:cubicBezTo>
                  <a:cubicBezTo>
                    <a:pt x="7383" y="736"/>
                    <a:pt x="9669" y="736"/>
                    <a:pt x="11955" y="736"/>
                  </a:cubicBezTo>
                  <a:cubicBezTo>
                    <a:pt x="12717" y="1593"/>
                    <a:pt x="13479" y="2355"/>
                    <a:pt x="14146" y="3117"/>
                  </a:cubicBezTo>
                  <a:close/>
                </a:path>
              </a:pathLst>
            </a:custGeom>
            <a:solidFill>
              <a:srgbClr val="F6B8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9" name="Google Shape;841;p3"/>
            <p:cNvSpPr/>
            <p:nvPr/>
          </p:nvSpPr>
          <p:spPr>
            <a:xfrm>
              <a:off x="9284262" y="2082178"/>
              <a:ext cx="7166" cy="6858"/>
            </a:xfrm>
            <a:custGeom>
              <a:avLst/>
              <a:gdLst/>
              <a:ahLst/>
              <a:cxnLst/>
              <a:rect l="l" t="t" r="r" b="b"/>
              <a:pathLst>
                <a:path w="7166" h="6858" extrusionOk="0">
                  <a:moveTo>
                    <a:pt x="2562" y="0"/>
                  </a:moveTo>
                  <a:cubicBezTo>
                    <a:pt x="4086" y="0"/>
                    <a:pt x="5610" y="0"/>
                    <a:pt x="7134" y="0"/>
                  </a:cubicBezTo>
                  <a:cubicBezTo>
                    <a:pt x="7134" y="2572"/>
                    <a:pt x="7610" y="5144"/>
                    <a:pt x="4943" y="6858"/>
                  </a:cubicBezTo>
                  <a:cubicBezTo>
                    <a:pt x="4181" y="6096"/>
                    <a:pt x="3419" y="5334"/>
                    <a:pt x="2562" y="4572"/>
                  </a:cubicBezTo>
                  <a:cubicBezTo>
                    <a:pt x="1609" y="5048"/>
                    <a:pt x="466" y="5144"/>
                    <a:pt x="85" y="4001"/>
                  </a:cubicBezTo>
                  <a:cubicBezTo>
                    <a:pt x="-391" y="2000"/>
                    <a:pt x="1228" y="1048"/>
                    <a:pt x="2562" y="0"/>
                  </a:cubicBezTo>
                  <a:close/>
                </a:path>
              </a:pathLst>
            </a:custGeom>
            <a:solidFill>
              <a:srgbClr val="F9BF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0" name="Google Shape;842;p3"/>
            <p:cNvSpPr/>
            <p:nvPr/>
          </p:nvSpPr>
          <p:spPr>
            <a:xfrm>
              <a:off x="9256072" y="2064007"/>
              <a:ext cx="18147" cy="13599"/>
            </a:xfrm>
            <a:custGeom>
              <a:avLst/>
              <a:gdLst/>
              <a:ahLst/>
              <a:cxnLst/>
              <a:rect l="l" t="t" r="r" b="b"/>
              <a:pathLst>
                <a:path w="18147" h="13599" extrusionOk="0">
                  <a:moveTo>
                    <a:pt x="17131" y="11313"/>
                  </a:moveTo>
                  <a:cubicBezTo>
                    <a:pt x="14845" y="12075"/>
                    <a:pt x="12559" y="12837"/>
                    <a:pt x="10273" y="13599"/>
                  </a:cubicBezTo>
                  <a:cubicBezTo>
                    <a:pt x="7511" y="12266"/>
                    <a:pt x="4177" y="12075"/>
                    <a:pt x="1701" y="9980"/>
                  </a:cubicBezTo>
                  <a:cubicBezTo>
                    <a:pt x="82" y="8265"/>
                    <a:pt x="-871" y="6551"/>
                    <a:pt x="1129" y="4455"/>
                  </a:cubicBezTo>
                  <a:cubicBezTo>
                    <a:pt x="4939" y="-974"/>
                    <a:pt x="9607" y="-1069"/>
                    <a:pt x="14845" y="2169"/>
                  </a:cubicBezTo>
                  <a:cubicBezTo>
                    <a:pt x="17893" y="3693"/>
                    <a:pt x="19227" y="5789"/>
                    <a:pt x="17131" y="9027"/>
                  </a:cubicBezTo>
                  <a:cubicBezTo>
                    <a:pt x="17131" y="9789"/>
                    <a:pt x="17131" y="10551"/>
                    <a:pt x="17131" y="11313"/>
                  </a:cubicBezTo>
                  <a:close/>
                </a:path>
              </a:pathLst>
            </a:custGeom>
            <a:solidFill>
              <a:srgbClr val="FDCA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1" name="Google Shape;843;p3"/>
            <p:cNvSpPr/>
            <p:nvPr/>
          </p:nvSpPr>
          <p:spPr>
            <a:xfrm>
              <a:off x="9245161" y="2067459"/>
              <a:ext cx="15918" cy="14689"/>
            </a:xfrm>
            <a:custGeom>
              <a:avLst/>
              <a:gdLst/>
              <a:ahLst/>
              <a:cxnLst/>
              <a:rect l="l" t="t" r="r" b="b"/>
              <a:pathLst>
                <a:path w="15918" h="14689" extrusionOk="0">
                  <a:moveTo>
                    <a:pt x="12040" y="1098"/>
                  </a:moveTo>
                  <a:cubicBezTo>
                    <a:pt x="12136" y="3003"/>
                    <a:pt x="12517" y="4718"/>
                    <a:pt x="14326" y="5670"/>
                  </a:cubicBezTo>
                  <a:cubicBezTo>
                    <a:pt x="16136" y="7766"/>
                    <a:pt x="16422" y="10052"/>
                    <a:pt x="15088" y="12528"/>
                  </a:cubicBezTo>
                  <a:cubicBezTo>
                    <a:pt x="12612" y="15005"/>
                    <a:pt x="9659" y="15005"/>
                    <a:pt x="6516" y="14243"/>
                  </a:cubicBezTo>
                  <a:cubicBezTo>
                    <a:pt x="3658" y="13195"/>
                    <a:pt x="1468" y="11385"/>
                    <a:pt x="134" y="8528"/>
                  </a:cubicBezTo>
                  <a:cubicBezTo>
                    <a:pt x="-818" y="4242"/>
                    <a:pt x="3563" y="5099"/>
                    <a:pt x="5182" y="3289"/>
                  </a:cubicBezTo>
                  <a:cubicBezTo>
                    <a:pt x="6516" y="-330"/>
                    <a:pt x="8897" y="-807"/>
                    <a:pt x="12040" y="1098"/>
                  </a:cubicBezTo>
                  <a:close/>
                </a:path>
              </a:pathLst>
            </a:custGeom>
            <a:solidFill>
              <a:srgbClr val="F8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2" name="Google Shape;844;p3"/>
            <p:cNvSpPr/>
            <p:nvPr/>
          </p:nvSpPr>
          <p:spPr>
            <a:xfrm>
              <a:off x="9270917" y="2059318"/>
              <a:ext cx="13716" cy="13716"/>
            </a:xfrm>
            <a:custGeom>
              <a:avLst/>
              <a:gdLst/>
              <a:ahLst/>
              <a:cxnLst/>
              <a:rect l="l" t="t" r="r" b="b"/>
              <a:pathLst>
                <a:path w="13716" h="13716" extrusionOk="0">
                  <a:moveTo>
                    <a:pt x="2286" y="13716"/>
                  </a:moveTo>
                  <a:cubicBezTo>
                    <a:pt x="1524" y="11430"/>
                    <a:pt x="762" y="9144"/>
                    <a:pt x="0" y="6858"/>
                  </a:cubicBezTo>
                  <a:cubicBezTo>
                    <a:pt x="95" y="2381"/>
                    <a:pt x="3905" y="1715"/>
                    <a:pt x="6858" y="0"/>
                  </a:cubicBezTo>
                  <a:cubicBezTo>
                    <a:pt x="8477" y="2667"/>
                    <a:pt x="11906" y="95"/>
                    <a:pt x="13716" y="2286"/>
                  </a:cubicBezTo>
                  <a:cubicBezTo>
                    <a:pt x="12954" y="3810"/>
                    <a:pt x="12192" y="5334"/>
                    <a:pt x="11430" y="6858"/>
                  </a:cubicBezTo>
                  <a:cubicBezTo>
                    <a:pt x="6286" y="6477"/>
                    <a:pt x="5334" y="11525"/>
                    <a:pt x="2286" y="13716"/>
                  </a:cubicBezTo>
                  <a:close/>
                </a:path>
              </a:pathLst>
            </a:custGeom>
            <a:solidFill>
              <a:srgbClr val="F8BF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3" name="Google Shape;845;p3"/>
            <p:cNvSpPr/>
            <p:nvPr/>
          </p:nvSpPr>
          <p:spPr>
            <a:xfrm>
              <a:off x="9237676" y="2063986"/>
              <a:ext cx="9037" cy="10288"/>
            </a:xfrm>
            <a:custGeom>
              <a:avLst/>
              <a:gdLst/>
              <a:ahLst/>
              <a:cxnLst/>
              <a:rect l="l" t="t" r="r" b="b"/>
              <a:pathLst>
                <a:path w="9037" h="10288" extrusionOk="0">
                  <a:moveTo>
                    <a:pt x="3523" y="0"/>
                  </a:moveTo>
                  <a:cubicBezTo>
                    <a:pt x="4285" y="0"/>
                    <a:pt x="4952" y="0"/>
                    <a:pt x="5714" y="95"/>
                  </a:cubicBezTo>
                  <a:cubicBezTo>
                    <a:pt x="7333" y="2000"/>
                    <a:pt x="10667" y="3334"/>
                    <a:pt x="8095" y="6763"/>
                  </a:cubicBezTo>
                  <a:cubicBezTo>
                    <a:pt x="6476" y="9906"/>
                    <a:pt x="4285" y="11335"/>
                    <a:pt x="951" y="9430"/>
                  </a:cubicBezTo>
                  <a:cubicBezTo>
                    <a:pt x="-1716" y="5334"/>
                    <a:pt x="1904" y="2953"/>
                    <a:pt x="3523" y="0"/>
                  </a:cubicBezTo>
                  <a:close/>
                </a:path>
              </a:pathLst>
            </a:custGeom>
            <a:solidFill>
              <a:srgbClr val="FCCC0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4" name="Google Shape;846;p3"/>
            <p:cNvSpPr/>
            <p:nvPr/>
          </p:nvSpPr>
          <p:spPr>
            <a:xfrm>
              <a:off x="9238007" y="2070748"/>
              <a:ext cx="12335" cy="7825"/>
            </a:xfrm>
            <a:custGeom>
              <a:avLst/>
              <a:gdLst/>
              <a:ahLst/>
              <a:cxnLst/>
              <a:rect l="l" t="t" r="r" b="b"/>
              <a:pathLst>
                <a:path w="12335" h="7825" extrusionOk="0">
                  <a:moveTo>
                    <a:pt x="906" y="2286"/>
                  </a:moveTo>
                  <a:cubicBezTo>
                    <a:pt x="3192" y="1524"/>
                    <a:pt x="5478" y="762"/>
                    <a:pt x="7764" y="0"/>
                  </a:cubicBezTo>
                  <a:cubicBezTo>
                    <a:pt x="9288" y="0"/>
                    <a:pt x="10812" y="0"/>
                    <a:pt x="12336" y="0"/>
                  </a:cubicBezTo>
                  <a:cubicBezTo>
                    <a:pt x="10812" y="1524"/>
                    <a:pt x="9288" y="3048"/>
                    <a:pt x="7764" y="4572"/>
                  </a:cubicBezTo>
                  <a:cubicBezTo>
                    <a:pt x="6430" y="7334"/>
                    <a:pt x="4335" y="8763"/>
                    <a:pt x="1382" y="7144"/>
                  </a:cubicBezTo>
                  <a:cubicBezTo>
                    <a:pt x="-523" y="6096"/>
                    <a:pt x="-237" y="4096"/>
                    <a:pt x="906" y="2286"/>
                  </a:cubicBezTo>
                  <a:close/>
                </a:path>
              </a:pathLst>
            </a:custGeom>
            <a:solidFill>
              <a:srgbClr val="F2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5" name="Google Shape;847;p3"/>
            <p:cNvSpPr/>
            <p:nvPr/>
          </p:nvSpPr>
          <p:spPr>
            <a:xfrm>
              <a:off x="9277680" y="2059382"/>
              <a:ext cx="9143" cy="3224"/>
            </a:xfrm>
            <a:custGeom>
              <a:avLst/>
              <a:gdLst/>
              <a:ahLst/>
              <a:cxnLst/>
              <a:rect l="l" t="t" r="r" b="b"/>
              <a:pathLst>
                <a:path w="9143" h="3224" extrusionOk="0">
                  <a:moveTo>
                    <a:pt x="6858" y="2318"/>
                  </a:moveTo>
                  <a:cubicBezTo>
                    <a:pt x="4572" y="1461"/>
                    <a:pt x="571" y="6128"/>
                    <a:pt x="0" y="32"/>
                  </a:cubicBezTo>
                  <a:cubicBezTo>
                    <a:pt x="3143" y="318"/>
                    <a:pt x="6763" y="-1016"/>
                    <a:pt x="9144" y="2318"/>
                  </a:cubicBezTo>
                  <a:cubicBezTo>
                    <a:pt x="8382" y="2223"/>
                    <a:pt x="7620" y="2318"/>
                    <a:pt x="6858" y="2318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6" name="Google Shape;848;p3"/>
            <p:cNvSpPr/>
            <p:nvPr/>
          </p:nvSpPr>
          <p:spPr>
            <a:xfrm>
              <a:off x="9122422" y="2105079"/>
              <a:ext cx="59531" cy="31733"/>
            </a:xfrm>
            <a:custGeom>
              <a:avLst/>
              <a:gdLst/>
              <a:ahLst/>
              <a:cxnLst/>
              <a:rect l="l" t="t" r="r" b="b"/>
              <a:pathLst>
                <a:path w="59531" h="31733" extrusionOk="0">
                  <a:moveTo>
                    <a:pt x="54864" y="25106"/>
                  </a:moveTo>
                  <a:cubicBezTo>
                    <a:pt x="55626" y="25106"/>
                    <a:pt x="56388" y="25106"/>
                    <a:pt x="57150" y="25106"/>
                  </a:cubicBezTo>
                  <a:cubicBezTo>
                    <a:pt x="58484" y="25392"/>
                    <a:pt x="59246" y="26154"/>
                    <a:pt x="59531" y="27392"/>
                  </a:cubicBezTo>
                  <a:cubicBezTo>
                    <a:pt x="58674" y="33393"/>
                    <a:pt x="54102" y="31392"/>
                    <a:pt x="50578" y="31488"/>
                  </a:cubicBezTo>
                  <a:cubicBezTo>
                    <a:pt x="44196" y="27582"/>
                    <a:pt x="37243" y="29964"/>
                    <a:pt x="30575" y="29678"/>
                  </a:cubicBezTo>
                  <a:cubicBezTo>
                    <a:pt x="24003" y="29583"/>
                    <a:pt x="17621" y="29297"/>
                    <a:pt x="11430" y="27392"/>
                  </a:cubicBezTo>
                  <a:cubicBezTo>
                    <a:pt x="6477" y="25773"/>
                    <a:pt x="2096" y="23487"/>
                    <a:pt x="0" y="18248"/>
                  </a:cubicBezTo>
                  <a:lnTo>
                    <a:pt x="0" y="18248"/>
                  </a:lnTo>
                  <a:cubicBezTo>
                    <a:pt x="4382" y="15867"/>
                    <a:pt x="7525" y="12057"/>
                    <a:pt x="11430" y="9199"/>
                  </a:cubicBezTo>
                  <a:cubicBezTo>
                    <a:pt x="18479" y="6627"/>
                    <a:pt x="23432" y="-707"/>
                    <a:pt x="32004" y="55"/>
                  </a:cubicBezTo>
                  <a:cubicBezTo>
                    <a:pt x="32766" y="722"/>
                    <a:pt x="33147" y="1579"/>
                    <a:pt x="33242" y="2627"/>
                  </a:cubicBezTo>
                  <a:cubicBezTo>
                    <a:pt x="32957" y="4818"/>
                    <a:pt x="31814" y="6437"/>
                    <a:pt x="30004" y="7580"/>
                  </a:cubicBezTo>
                  <a:cubicBezTo>
                    <a:pt x="27718" y="8532"/>
                    <a:pt x="25813" y="9866"/>
                    <a:pt x="24575" y="12057"/>
                  </a:cubicBezTo>
                  <a:cubicBezTo>
                    <a:pt x="23336" y="13390"/>
                    <a:pt x="22193" y="14724"/>
                    <a:pt x="23622" y="16629"/>
                  </a:cubicBezTo>
                  <a:cubicBezTo>
                    <a:pt x="27718" y="20248"/>
                    <a:pt x="30194" y="14057"/>
                    <a:pt x="33814" y="14819"/>
                  </a:cubicBezTo>
                  <a:cubicBezTo>
                    <a:pt x="35243" y="14724"/>
                    <a:pt x="36957" y="15295"/>
                    <a:pt x="38195" y="14628"/>
                  </a:cubicBezTo>
                  <a:cubicBezTo>
                    <a:pt x="44101" y="11866"/>
                    <a:pt x="48578" y="11390"/>
                    <a:pt x="49530" y="19867"/>
                  </a:cubicBezTo>
                  <a:cubicBezTo>
                    <a:pt x="49816" y="22153"/>
                    <a:pt x="52197" y="24153"/>
                    <a:pt x="54864" y="25106"/>
                  </a:cubicBezTo>
                  <a:close/>
                </a:path>
              </a:pathLst>
            </a:custGeom>
            <a:solidFill>
              <a:srgbClr val="FBC3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7" name="Google Shape;849;p3"/>
            <p:cNvSpPr/>
            <p:nvPr/>
          </p:nvSpPr>
          <p:spPr>
            <a:xfrm>
              <a:off x="9122300" y="2123326"/>
              <a:ext cx="11552" cy="9144"/>
            </a:xfrm>
            <a:custGeom>
              <a:avLst/>
              <a:gdLst/>
              <a:ahLst/>
              <a:cxnLst/>
              <a:rect l="l" t="t" r="r" b="b"/>
              <a:pathLst>
                <a:path w="11552" h="9144" extrusionOk="0">
                  <a:moveTo>
                    <a:pt x="123" y="0"/>
                  </a:moveTo>
                  <a:cubicBezTo>
                    <a:pt x="3933" y="3048"/>
                    <a:pt x="7743" y="6096"/>
                    <a:pt x="11553" y="9144"/>
                  </a:cubicBezTo>
                  <a:cubicBezTo>
                    <a:pt x="599" y="8572"/>
                    <a:pt x="-449" y="7620"/>
                    <a:pt x="123" y="0"/>
                  </a:cubicBezTo>
                  <a:close/>
                </a:path>
              </a:pathLst>
            </a:custGeom>
            <a:solidFill>
              <a:srgbClr val="FBCB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8" name="Google Shape;850;p3"/>
            <p:cNvSpPr/>
            <p:nvPr/>
          </p:nvSpPr>
          <p:spPr>
            <a:xfrm>
              <a:off x="9122422" y="2114182"/>
              <a:ext cx="11429" cy="9144"/>
            </a:xfrm>
            <a:custGeom>
              <a:avLst/>
              <a:gdLst/>
              <a:ahLst/>
              <a:cxnLst/>
              <a:rect l="l" t="t" r="r" b="b"/>
              <a:pathLst>
                <a:path w="11429" h="9144" extrusionOk="0">
                  <a:moveTo>
                    <a:pt x="11430" y="0"/>
                  </a:moveTo>
                  <a:cubicBezTo>
                    <a:pt x="9430" y="5239"/>
                    <a:pt x="5906" y="8763"/>
                    <a:pt x="0" y="9144"/>
                  </a:cubicBezTo>
                  <a:cubicBezTo>
                    <a:pt x="2381" y="6096"/>
                    <a:pt x="4763" y="3143"/>
                    <a:pt x="7049" y="191"/>
                  </a:cubicBezTo>
                  <a:cubicBezTo>
                    <a:pt x="8573" y="95"/>
                    <a:pt x="10001" y="95"/>
                    <a:pt x="11430" y="0"/>
                  </a:cubicBezTo>
                  <a:close/>
                </a:path>
              </a:pathLst>
            </a:custGeom>
            <a:solidFill>
              <a:srgbClr val="FBCB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9" name="Google Shape;851;p3"/>
            <p:cNvSpPr/>
            <p:nvPr/>
          </p:nvSpPr>
          <p:spPr>
            <a:xfrm>
              <a:off x="9171696" y="2086750"/>
              <a:ext cx="31722" cy="20573"/>
            </a:xfrm>
            <a:custGeom>
              <a:avLst/>
              <a:gdLst/>
              <a:ahLst/>
              <a:cxnLst/>
              <a:rect l="l" t="t" r="r" b="b"/>
              <a:pathLst>
                <a:path w="31722" h="20573" extrusionOk="0">
                  <a:moveTo>
                    <a:pt x="28355" y="13716"/>
                  </a:moveTo>
                  <a:cubicBezTo>
                    <a:pt x="26069" y="16002"/>
                    <a:pt x="23783" y="18288"/>
                    <a:pt x="21497" y="20574"/>
                  </a:cubicBezTo>
                  <a:cubicBezTo>
                    <a:pt x="16734" y="17526"/>
                    <a:pt x="11400" y="18098"/>
                    <a:pt x="6257" y="18574"/>
                  </a:cubicBezTo>
                  <a:cubicBezTo>
                    <a:pt x="-220" y="19241"/>
                    <a:pt x="-1077" y="16574"/>
                    <a:pt x="1018" y="11430"/>
                  </a:cubicBezTo>
                  <a:cubicBezTo>
                    <a:pt x="1780" y="9906"/>
                    <a:pt x="2542" y="8382"/>
                    <a:pt x="3304" y="6858"/>
                  </a:cubicBezTo>
                  <a:cubicBezTo>
                    <a:pt x="8638" y="4572"/>
                    <a:pt x="13972" y="2286"/>
                    <a:pt x="19306" y="0"/>
                  </a:cubicBezTo>
                  <a:cubicBezTo>
                    <a:pt x="20830" y="0"/>
                    <a:pt x="22354" y="0"/>
                    <a:pt x="23783" y="0"/>
                  </a:cubicBezTo>
                  <a:cubicBezTo>
                    <a:pt x="30355" y="2953"/>
                    <a:pt x="35308" y="6382"/>
                    <a:pt x="28355" y="13716"/>
                  </a:cubicBezTo>
                  <a:close/>
                </a:path>
              </a:pathLst>
            </a:custGeom>
            <a:solidFill>
              <a:srgbClr val="FCCB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0" name="Google Shape;852;p3"/>
            <p:cNvSpPr/>
            <p:nvPr/>
          </p:nvSpPr>
          <p:spPr>
            <a:xfrm>
              <a:off x="9165190" y="2098181"/>
              <a:ext cx="28004" cy="20574"/>
            </a:xfrm>
            <a:custGeom>
              <a:avLst/>
              <a:gdLst/>
              <a:ahLst/>
              <a:cxnLst/>
              <a:rect l="l" t="t" r="r" b="b"/>
              <a:pathLst>
                <a:path w="28004" h="20574" extrusionOk="0">
                  <a:moveTo>
                    <a:pt x="7525" y="0"/>
                  </a:moveTo>
                  <a:cubicBezTo>
                    <a:pt x="6572" y="9811"/>
                    <a:pt x="15526" y="-95"/>
                    <a:pt x="17050" y="4858"/>
                  </a:cubicBezTo>
                  <a:cubicBezTo>
                    <a:pt x="22574" y="1524"/>
                    <a:pt x="25051" y="5906"/>
                    <a:pt x="28004" y="9144"/>
                  </a:cubicBezTo>
                  <a:lnTo>
                    <a:pt x="28004" y="9144"/>
                  </a:lnTo>
                  <a:cubicBezTo>
                    <a:pt x="28099" y="16859"/>
                    <a:pt x="20860" y="17240"/>
                    <a:pt x="16574" y="20574"/>
                  </a:cubicBezTo>
                  <a:cubicBezTo>
                    <a:pt x="13526" y="20479"/>
                    <a:pt x="10478" y="18383"/>
                    <a:pt x="7430" y="20574"/>
                  </a:cubicBezTo>
                  <a:cubicBezTo>
                    <a:pt x="5715" y="18955"/>
                    <a:pt x="3239" y="18002"/>
                    <a:pt x="2096" y="15621"/>
                  </a:cubicBezTo>
                  <a:cubicBezTo>
                    <a:pt x="1810" y="12192"/>
                    <a:pt x="857" y="8858"/>
                    <a:pt x="0" y="5524"/>
                  </a:cubicBezTo>
                  <a:cubicBezTo>
                    <a:pt x="190" y="3715"/>
                    <a:pt x="1905" y="3334"/>
                    <a:pt x="2953" y="2286"/>
                  </a:cubicBezTo>
                  <a:cubicBezTo>
                    <a:pt x="4477" y="1524"/>
                    <a:pt x="6001" y="762"/>
                    <a:pt x="7525" y="0"/>
                  </a:cubicBezTo>
                  <a:close/>
                </a:path>
              </a:pathLst>
            </a:custGeom>
            <a:solidFill>
              <a:srgbClr val="FCC5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1" name="Google Shape;853;p3"/>
            <p:cNvSpPr/>
            <p:nvPr/>
          </p:nvSpPr>
          <p:spPr>
            <a:xfrm>
              <a:off x="9154426" y="2099550"/>
              <a:ext cx="13716" cy="10568"/>
            </a:xfrm>
            <a:custGeom>
              <a:avLst/>
              <a:gdLst/>
              <a:ahLst/>
              <a:cxnLst/>
              <a:rect l="l" t="t" r="r" b="b"/>
              <a:pathLst>
                <a:path w="13716" h="10568" extrusionOk="0">
                  <a:moveTo>
                    <a:pt x="13716" y="917"/>
                  </a:moveTo>
                  <a:cubicBezTo>
                    <a:pt x="12954" y="1679"/>
                    <a:pt x="12192" y="2441"/>
                    <a:pt x="11430" y="3203"/>
                  </a:cubicBezTo>
                  <a:cubicBezTo>
                    <a:pt x="8572" y="7203"/>
                    <a:pt x="7144" y="14633"/>
                    <a:pt x="0" y="7775"/>
                  </a:cubicBezTo>
                  <a:cubicBezTo>
                    <a:pt x="0" y="7013"/>
                    <a:pt x="0" y="6251"/>
                    <a:pt x="0" y="5489"/>
                  </a:cubicBezTo>
                  <a:cubicBezTo>
                    <a:pt x="2381" y="-2608"/>
                    <a:pt x="8477" y="536"/>
                    <a:pt x="13716" y="917"/>
                  </a:cubicBezTo>
                  <a:close/>
                </a:path>
              </a:pathLst>
            </a:custGeom>
            <a:solidFill>
              <a:srgbClr val="FDD1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2" name="Google Shape;854;p3"/>
            <p:cNvSpPr/>
            <p:nvPr/>
          </p:nvSpPr>
          <p:spPr>
            <a:xfrm>
              <a:off x="9254915" y="2129388"/>
              <a:ext cx="22764" cy="12131"/>
            </a:xfrm>
            <a:custGeom>
              <a:avLst/>
              <a:gdLst/>
              <a:ahLst/>
              <a:cxnLst/>
              <a:rect l="l" t="t" r="r" b="b"/>
              <a:pathLst>
                <a:path w="22764" h="12131" extrusionOk="0">
                  <a:moveTo>
                    <a:pt x="0" y="7655"/>
                  </a:moveTo>
                  <a:cubicBezTo>
                    <a:pt x="3429" y="-346"/>
                    <a:pt x="8763" y="-2156"/>
                    <a:pt x="14002" y="2607"/>
                  </a:cubicBezTo>
                  <a:cubicBezTo>
                    <a:pt x="16478" y="4893"/>
                    <a:pt x="21717" y="2607"/>
                    <a:pt x="22765" y="7560"/>
                  </a:cubicBezTo>
                  <a:cubicBezTo>
                    <a:pt x="20860" y="7560"/>
                    <a:pt x="19145" y="8036"/>
                    <a:pt x="18193" y="9846"/>
                  </a:cubicBezTo>
                  <a:cubicBezTo>
                    <a:pt x="16669" y="10608"/>
                    <a:pt x="15145" y="11370"/>
                    <a:pt x="13621" y="12132"/>
                  </a:cubicBezTo>
                  <a:cubicBezTo>
                    <a:pt x="10763" y="8131"/>
                    <a:pt x="8477" y="2892"/>
                    <a:pt x="2191" y="7560"/>
                  </a:cubicBezTo>
                  <a:cubicBezTo>
                    <a:pt x="1524" y="8703"/>
                    <a:pt x="762" y="8703"/>
                    <a:pt x="0" y="7655"/>
                  </a:cubicBezTo>
                  <a:close/>
                </a:path>
              </a:pathLst>
            </a:custGeom>
            <a:solidFill>
              <a:srgbClr val="FDC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3" name="Google Shape;855;p3"/>
            <p:cNvSpPr/>
            <p:nvPr/>
          </p:nvSpPr>
          <p:spPr>
            <a:xfrm>
              <a:off x="9266303" y="2103471"/>
              <a:ext cx="25619" cy="15283"/>
            </a:xfrm>
            <a:custGeom>
              <a:avLst/>
              <a:gdLst/>
              <a:ahLst/>
              <a:cxnLst/>
              <a:rect l="l" t="t" r="r" b="b"/>
              <a:pathLst>
                <a:path w="25619" h="15283" extrusionOk="0">
                  <a:moveTo>
                    <a:pt x="6900" y="3853"/>
                  </a:moveTo>
                  <a:cubicBezTo>
                    <a:pt x="11472" y="3091"/>
                    <a:pt x="16615" y="5758"/>
                    <a:pt x="20616" y="1567"/>
                  </a:cubicBezTo>
                  <a:cubicBezTo>
                    <a:pt x="24235" y="-1862"/>
                    <a:pt x="24712" y="996"/>
                    <a:pt x="25188" y="3853"/>
                  </a:cubicBezTo>
                  <a:cubicBezTo>
                    <a:pt x="26617" y="6520"/>
                    <a:pt x="24140" y="7187"/>
                    <a:pt x="22902" y="8425"/>
                  </a:cubicBezTo>
                  <a:cubicBezTo>
                    <a:pt x="22807" y="11378"/>
                    <a:pt x="21283" y="12902"/>
                    <a:pt x="18330" y="12997"/>
                  </a:cubicBezTo>
                  <a:cubicBezTo>
                    <a:pt x="14520" y="16045"/>
                    <a:pt x="10710" y="16045"/>
                    <a:pt x="6900" y="12997"/>
                  </a:cubicBezTo>
                  <a:cubicBezTo>
                    <a:pt x="4614" y="11473"/>
                    <a:pt x="2328" y="9949"/>
                    <a:pt x="42" y="8425"/>
                  </a:cubicBezTo>
                  <a:cubicBezTo>
                    <a:pt x="-530" y="2615"/>
                    <a:pt x="4900" y="5853"/>
                    <a:pt x="6900" y="3853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4" name="Google Shape;856;p3"/>
            <p:cNvSpPr/>
            <p:nvPr/>
          </p:nvSpPr>
          <p:spPr>
            <a:xfrm>
              <a:off x="9289110" y="2107324"/>
              <a:ext cx="11334" cy="4645"/>
            </a:xfrm>
            <a:custGeom>
              <a:avLst/>
              <a:gdLst/>
              <a:ahLst/>
              <a:cxnLst/>
              <a:rect l="l" t="t" r="r" b="b"/>
              <a:pathLst>
                <a:path w="11334" h="4645" extrusionOk="0">
                  <a:moveTo>
                    <a:pt x="0" y="4572"/>
                  </a:moveTo>
                  <a:cubicBezTo>
                    <a:pt x="762" y="3048"/>
                    <a:pt x="1524" y="1524"/>
                    <a:pt x="2286" y="0"/>
                  </a:cubicBezTo>
                  <a:cubicBezTo>
                    <a:pt x="5334" y="0"/>
                    <a:pt x="8382" y="0"/>
                    <a:pt x="11335" y="0"/>
                  </a:cubicBezTo>
                  <a:cubicBezTo>
                    <a:pt x="10573" y="762"/>
                    <a:pt x="9811" y="1524"/>
                    <a:pt x="9049" y="2286"/>
                  </a:cubicBezTo>
                  <a:cubicBezTo>
                    <a:pt x="6286" y="3810"/>
                    <a:pt x="3334" y="4953"/>
                    <a:pt x="0" y="4572"/>
                  </a:cubicBezTo>
                  <a:close/>
                </a:path>
              </a:pathLst>
            </a:custGeom>
            <a:solidFill>
              <a:srgbClr val="F9B6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5" name="Google Shape;857;p3"/>
            <p:cNvSpPr/>
            <p:nvPr/>
          </p:nvSpPr>
          <p:spPr>
            <a:xfrm>
              <a:off x="9179477" y="2124917"/>
              <a:ext cx="11334" cy="9765"/>
            </a:xfrm>
            <a:custGeom>
              <a:avLst/>
              <a:gdLst/>
              <a:ahLst/>
              <a:cxnLst/>
              <a:rect l="l" t="t" r="r" b="b"/>
              <a:pathLst>
                <a:path w="11334" h="9765" extrusionOk="0">
                  <a:moveTo>
                    <a:pt x="2381" y="7554"/>
                  </a:moveTo>
                  <a:cubicBezTo>
                    <a:pt x="1619" y="6792"/>
                    <a:pt x="857" y="6030"/>
                    <a:pt x="0" y="5268"/>
                  </a:cubicBezTo>
                  <a:cubicBezTo>
                    <a:pt x="1334" y="410"/>
                    <a:pt x="4477" y="-1019"/>
                    <a:pt x="9144" y="696"/>
                  </a:cubicBezTo>
                  <a:cubicBezTo>
                    <a:pt x="10287" y="2220"/>
                    <a:pt x="8096" y="3744"/>
                    <a:pt x="9144" y="5268"/>
                  </a:cubicBezTo>
                  <a:cubicBezTo>
                    <a:pt x="9906" y="6696"/>
                    <a:pt x="10668" y="8125"/>
                    <a:pt x="11335" y="9649"/>
                  </a:cubicBezTo>
                  <a:cubicBezTo>
                    <a:pt x="8096" y="10125"/>
                    <a:pt x="5239" y="9078"/>
                    <a:pt x="2381" y="7554"/>
                  </a:cubicBezTo>
                  <a:close/>
                </a:path>
              </a:pathLst>
            </a:custGeom>
            <a:solidFill>
              <a:srgbClr val="F8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6" name="Google Shape;858;p3"/>
            <p:cNvSpPr/>
            <p:nvPr/>
          </p:nvSpPr>
          <p:spPr>
            <a:xfrm>
              <a:off x="9211470" y="2054836"/>
              <a:ext cx="16108" cy="7856"/>
            </a:xfrm>
            <a:custGeom>
              <a:avLst/>
              <a:gdLst/>
              <a:ahLst/>
              <a:cxnLst/>
              <a:rect l="l" t="t" r="r" b="b"/>
              <a:pathLst>
                <a:path w="16108" h="7856" extrusionOk="0">
                  <a:moveTo>
                    <a:pt x="12" y="4578"/>
                  </a:moveTo>
                  <a:cubicBezTo>
                    <a:pt x="2964" y="958"/>
                    <a:pt x="7060" y="-89"/>
                    <a:pt x="11537" y="6"/>
                  </a:cubicBezTo>
                  <a:cubicBezTo>
                    <a:pt x="13442" y="101"/>
                    <a:pt x="15061" y="482"/>
                    <a:pt x="16109" y="2292"/>
                  </a:cubicBezTo>
                  <a:cubicBezTo>
                    <a:pt x="15252" y="4387"/>
                    <a:pt x="14013" y="5816"/>
                    <a:pt x="11537" y="4578"/>
                  </a:cubicBezTo>
                  <a:cubicBezTo>
                    <a:pt x="9251" y="5340"/>
                    <a:pt x="6965" y="6102"/>
                    <a:pt x="4679" y="6864"/>
                  </a:cubicBezTo>
                  <a:cubicBezTo>
                    <a:pt x="2012" y="8293"/>
                    <a:pt x="-179" y="8674"/>
                    <a:pt x="12" y="4578"/>
                  </a:cubicBezTo>
                  <a:close/>
                </a:path>
              </a:pathLst>
            </a:custGeom>
            <a:solidFill>
              <a:srgbClr val="FCC9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7" name="Google Shape;859;p3"/>
            <p:cNvSpPr/>
            <p:nvPr/>
          </p:nvSpPr>
          <p:spPr>
            <a:xfrm>
              <a:off x="9221767" y="2057128"/>
              <a:ext cx="8002" cy="7446"/>
            </a:xfrm>
            <a:custGeom>
              <a:avLst/>
              <a:gdLst/>
              <a:ahLst/>
              <a:cxnLst/>
              <a:rect l="l" t="t" r="r" b="b"/>
              <a:pathLst>
                <a:path w="8002" h="7446" extrusionOk="0">
                  <a:moveTo>
                    <a:pt x="1144" y="2286"/>
                  </a:moveTo>
                  <a:cubicBezTo>
                    <a:pt x="2668" y="1524"/>
                    <a:pt x="4192" y="762"/>
                    <a:pt x="5716" y="0"/>
                  </a:cubicBezTo>
                  <a:cubicBezTo>
                    <a:pt x="6478" y="0"/>
                    <a:pt x="7240" y="0"/>
                    <a:pt x="8002" y="0"/>
                  </a:cubicBezTo>
                  <a:cubicBezTo>
                    <a:pt x="8002" y="1524"/>
                    <a:pt x="8002" y="3048"/>
                    <a:pt x="8002" y="4572"/>
                  </a:cubicBezTo>
                  <a:cubicBezTo>
                    <a:pt x="6288" y="6953"/>
                    <a:pt x="4192" y="8287"/>
                    <a:pt x="1144" y="6858"/>
                  </a:cubicBezTo>
                  <a:cubicBezTo>
                    <a:pt x="-1332" y="5334"/>
                    <a:pt x="954" y="3810"/>
                    <a:pt x="1144" y="2286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8" name="Google Shape;860;p3"/>
            <p:cNvSpPr/>
            <p:nvPr/>
          </p:nvSpPr>
          <p:spPr>
            <a:xfrm>
              <a:off x="9229360" y="2063890"/>
              <a:ext cx="22283" cy="31945"/>
            </a:xfrm>
            <a:custGeom>
              <a:avLst/>
              <a:gdLst/>
              <a:ahLst/>
              <a:cxnLst/>
              <a:rect l="l" t="t" r="r" b="b"/>
              <a:pathLst>
                <a:path w="22283" h="31945" extrusionOk="0">
                  <a:moveTo>
                    <a:pt x="9553" y="9144"/>
                  </a:moveTo>
                  <a:cubicBezTo>
                    <a:pt x="10125" y="15145"/>
                    <a:pt x="13458" y="12668"/>
                    <a:pt x="16411" y="11430"/>
                  </a:cubicBezTo>
                  <a:cubicBezTo>
                    <a:pt x="18602" y="12287"/>
                    <a:pt x="20126" y="13811"/>
                    <a:pt x="20983" y="16002"/>
                  </a:cubicBezTo>
                  <a:cubicBezTo>
                    <a:pt x="20888" y="16478"/>
                    <a:pt x="20888" y="16955"/>
                    <a:pt x="20793" y="17336"/>
                  </a:cubicBezTo>
                  <a:cubicBezTo>
                    <a:pt x="19173" y="21050"/>
                    <a:pt x="23936" y="24289"/>
                    <a:pt x="21650" y="28099"/>
                  </a:cubicBezTo>
                  <a:cubicBezTo>
                    <a:pt x="20031" y="30385"/>
                    <a:pt x="17745" y="31528"/>
                    <a:pt x="14982" y="31909"/>
                  </a:cubicBezTo>
                  <a:cubicBezTo>
                    <a:pt x="10791" y="32004"/>
                    <a:pt x="6505" y="32099"/>
                    <a:pt x="2695" y="29623"/>
                  </a:cubicBezTo>
                  <a:cubicBezTo>
                    <a:pt x="2409" y="24003"/>
                    <a:pt x="8601" y="26289"/>
                    <a:pt x="10696" y="23146"/>
                  </a:cubicBezTo>
                  <a:cubicBezTo>
                    <a:pt x="7934" y="20669"/>
                    <a:pt x="3933" y="24670"/>
                    <a:pt x="1266" y="20479"/>
                  </a:cubicBezTo>
                  <a:cubicBezTo>
                    <a:pt x="3933" y="17526"/>
                    <a:pt x="8791" y="13525"/>
                    <a:pt x="314" y="11335"/>
                  </a:cubicBezTo>
                  <a:cubicBezTo>
                    <a:pt x="-829" y="7715"/>
                    <a:pt x="1362" y="5334"/>
                    <a:pt x="3457" y="2953"/>
                  </a:cubicBezTo>
                  <a:cubicBezTo>
                    <a:pt x="3933" y="2667"/>
                    <a:pt x="4410" y="2477"/>
                    <a:pt x="4886" y="2191"/>
                  </a:cubicBezTo>
                  <a:cubicBezTo>
                    <a:pt x="7172" y="1429"/>
                    <a:pt x="9458" y="762"/>
                    <a:pt x="11744" y="0"/>
                  </a:cubicBezTo>
                  <a:cubicBezTo>
                    <a:pt x="11077" y="3143"/>
                    <a:pt x="10315" y="6191"/>
                    <a:pt x="9553" y="9144"/>
                  </a:cubicBezTo>
                  <a:close/>
                </a:path>
              </a:pathLst>
            </a:custGeom>
            <a:solidFill>
              <a:srgbClr val="FBC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9" name="Google Shape;861;p3"/>
            <p:cNvSpPr/>
            <p:nvPr/>
          </p:nvSpPr>
          <p:spPr>
            <a:xfrm>
              <a:off x="9212240" y="2061700"/>
              <a:ext cx="22101" cy="17990"/>
            </a:xfrm>
            <a:custGeom>
              <a:avLst/>
              <a:gdLst/>
              <a:ahLst/>
              <a:cxnLst/>
              <a:rect l="l" t="t" r="r" b="b"/>
              <a:pathLst>
                <a:path w="22101" h="17990" extrusionOk="0">
                  <a:moveTo>
                    <a:pt x="10671" y="2286"/>
                  </a:moveTo>
                  <a:cubicBezTo>
                    <a:pt x="12957" y="1524"/>
                    <a:pt x="15243" y="762"/>
                    <a:pt x="17529" y="0"/>
                  </a:cubicBezTo>
                  <a:cubicBezTo>
                    <a:pt x="20482" y="95"/>
                    <a:pt x="22006" y="1619"/>
                    <a:pt x="22101" y="4572"/>
                  </a:cubicBezTo>
                  <a:cubicBezTo>
                    <a:pt x="22101" y="4572"/>
                    <a:pt x="22101" y="4572"/>
                    <a:pt x="22101" y="4572"/>
                  </a:cubicBezTo>
                  <a:cubicBezTo>
                    <a:pt x="20292" y="6858"/>
                    <a:pt x="18672" y="9525"/>
                    <a:pt x="15243" y="6858"/>
                  </a:cubicBezTo>
                  <a:cubicBezTo>
                    <a:pt x="10576" y="7715"/>
                    <a:pt x="12767" y="12668"/>
                    <a:pt x="10481" y="14859"/>
                  </a:cubicBezTo>
                  <a:cubicBezTo>
                    <a:pt x="8576" y="16764"/>
                    <a:pt x="6671" y="18574"/>
                    <a:pt x="3623" y="17812"/>
                  </a:cubicBezTo>
                  <a:cubicBezTo>
                    <a:pt x="1718" y="17240"/>
                    <a:pt x="194" y="16097"/>
                    <a:pt x="3" y="14002"/>
                  </a:cubicBezTo>
                  <a:cubicBezTo>
                    <a:pt x="-92" y="11240"/>
                    <a:pt x="1813" y="9811"/>
                    <a:pt x="4099" y="9335"/>
                  </a:cubicBezTo>
                  <a:cubicBezTo>
                    <a:pt x="8195" y="8572"/>
                    <a:pt x="9147" y="5144"/>
                    <a:pt x="10671" y="2286"/>
                  </a:cubicBezTo>
                  <a:close/>
                </a:path>
              </a:pathLst>
            </a:custGeom>
            <a:solidFill>
              <a:srgbClr val="FDCD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0" name="Google Shape;862;p3"/>
            <p:cNvSpPr/>
            <p:nvPr/>
          </p:nvSpPr>
          <p:spPr>
            <a:xfrm>
              <a:off x="9272057" y="2116468"/>
              <a:ext cx="12607" cy="9144"/>
            </a:xfrm>
            <a:custGeom>
              <a:avLst/>
              <a:gdLst/>
              <a:ahLst/>
              <a:cxnLst/>
              <a:rect l="l" t="t" r="r" b="b"/>
              <a:pathLst>
                <a:path w="12607" h="9144" extrusionOk="0">
                  <a:moveTo>
                    <a:pt x="1146" y="0"/>
                  </a:moveTo>
                  <a:cubicBezTo>
                    <a:pt x="4956" y="0"/>
                    <a:pt x="8766" y="0"/>
                    <a:pt x="12576" y="0"/>
                  </a:cubicBezTo>
                  <a:cubicBezTo>
                    <a:pt x="12767" y="3905"/>
                    <a:pt x="12195" y="7430"/>
                    <a:pt x="8004" y="9144"/>
                  </a:cubicBezTo>
                  <a:cubicBezTo>
                    <a:pt x="8004" y="4286"/>
                    <a:pt x="-3616" y="8287"/>
                    <a:pt x="1146" y="0"/>
                  </a:cubicBezTo>
                  <a:close/>
                </a:path>
              </a:pathLst>
            </a:custGeom>
            <a:solidFill>
              <a:srgbClr val="F4B7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1" name="Google Shape;863;p3"/>
            <p:cNvSpPr/>
            <p:nvPr/>
          </p:nvSpPr>
          <p:spPr>
            <a:xfrm>
              <a:off x="9243485" y="2086221"/>
              <a:ext cx="29622" cy="30590"/>
            </a:xfrm>
            <a:custGeom>
              <a:avLst/>
              <a:gdLst/>
              <a:ahLst/>
              <a:cxnLst/>
              <a:rect l="l" t="t" r="r" b="b"/>
              <a:pathLst>
                <a:path w="29622" h="30590" extrusionOk="0">
                  <a:moveTo>
                    <a:pt x="0" y="7387"/>
                  </a:moveTo>
                  <a:cubicBezTo>
                    <a:pt x="2286" y="6625"/>
                    <a:pt x="4572" y="5863"/>
                    <a:pt x="6858" y="5101"/>
                  </a:cubicBezTo>
                  <a:cubicBezTo>
                    <a:pt x="8668" y="3673"/>
                    <a:pt x="7525" y="-518"/>
                    <a:pt x="11525" y="53"/>
                  </a:cubicBezTo>
                  <a:cubicBezTo>
                    <a:pt x="14573" y="2339"/>
                    <a:pt x="15812" y="5768"/>
                    <a:pt x="16955" y="9102"/>
                  </a:cubicBezTo>
                  <a:cubicBezTo>
                    <a:pt x="17050" y="10054"/>
                    <a:pt x="16955" y="11102"/>
                    <a:pt x="16574" y="11959"/>
                  </a:cubicBezTo>
                  <a:cubicBezTo>
                    <a:pt x="16193" y="12531"/>
                    <a:pt x="14954" y="12436"/>
                    <a:pt x="14764" y="13007"/>
                  </a:cubicBezTo>
                  <a:cubicBezTo>
                    <a:pt x="14573" y="13483"/>
                    <a:pt x="15431" y="13769"/>
                    <a:pt x="16193" y="13483"/>
                  </a:cubicBezTo>
                  <a:cubicBezTo>
                    <a:pt x="17431" y="13960"/>
                    <a:pt x="18288" y="14722"/>
                    <a:pt x="19145" y="15674"/>
                  </a:cubicBezTo>
                  <a:cubicBezTo>
                    <a:pt x="20479" y="17389"/>
                    <a:pt x="21050" y="19579"/>
                    <a:pt x="22765" y="21008"/>
                  </a:cubicBezTo>
                  <a:cubicBezTo>
                    <a:pt x="25051" y="19579"/>
                    <a:pt x="27337" y="19579"/>
                    <a:pt x="29623" y="21008"/>
                  </a:cubicBezTo>
                  <a:cubicBezTo>
                    <a:pt x="27337" y="22532"/>
                    <a:pt x="25051" y="24056"/>
                    <a:pt x="22765" y="25580"/>
                  </a:cubicBezTo>
                  <a:cubicBezTo>
                    <a:pt x="18860" y="26723"/>
                    <a:pt x="16574" y="32152"/>
                    <a:pt x="11335" y="30152"/>
                  </a:cubicBezTo>
                  <a:cubicBezTo>
                    <a:pt x="9239" y="26723"/>
                    <a:pt x="6191" y="28438"/>
                    <a:pt x="3429" y="28819"/>
                  </a:cubicBezTo>
                  <a:cubicBezTo>
                    <a:pt x="2477" y="28628"/>
                    <a:pt x="1619" y="28057"/>
                    <a:pt x="1048" y="27199"/>
                  </a:cubicBezTo>
                  <a:cubicBezTo>
                    <a:pt x="191" y="20627"/>
                    <a:pt x="2000" y="13960"/>
                    <a:pt x="0" y="7387"/>
                  </a:cubicBezTo>
                  <a:close/>
                </a:path>
              </a:pathLst>
            </a:custGeom>
            <a:solidFill>
              <a:srgbClr val="F6B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2" name="Google Shape;864;p3"/>
            <p:cNvSpPr/>
            <p:nvPr/>
          </p:nvSpPr>
          <p:spPr>
            <a:xfrm>
              <a:off x="9221223" y="2115992"/>
              <a:ext cx="24547" cy="18192"/>
            </a:xfrm>
            <a:custGeom>
              <a:avLst/>
              <a:gdLst/>
              <a:ahLst/>
              <a:cxnLst/>
              <a:rect l="l" t="t" r="r" b="b"/>
              <a:pathLst>
                <a:path w="24547" h="18192" extrusionOk="0">
                  <a:moveTo>
                    <a:pt x="24548" y="2762"/>
                  </a:moveTo>
                  <a:cubicBezTo>
                    <a:pt x="24548" y="3524"/>
                    <a:pt x="24548" y="4286"/>
                    <a:pt x="24548" y="5048"/>
                  </a:cubicBezTo>
                  <a:cubicBezTo>
                    <a:pt x="21976" y="9525"/>
                    <a:pt x="16166" y="10192"/>
                    <a:pt x="13594" y="14573"/>
                  </a:cubicBezTo>
                  <a:cubicBezTo>
                    <a:pt x="12642" y="15049"/>
                    <a:pt x="11689" y="14859"/>
                    <a:pt x="10927" y="14192"/>
                  </a:cubicBezTo>
                  <a:cubicBezTo>
                    <a:pt x="7308" y="13525"/>
                    <a:pt x="4736" y="15430"/>
                    <a:pt x="2259" y="18193"/>
                  </a:cubicBezTo>
                  <a:cubicBezTo>
                    <a:pt x="-312" y="14478"/>
                    <a:pt x="-408" y="10954"/>
                    <a:pt x="1783" y="7334"/>
                  </a:cubicBezTo>
                  <a:cubicBezTo>
                    <a:pt x="-1551" y="1238"/>
                    <a:pt x="-598" y="0"/>
                    <a:pt x="7974" y="0"/>
                  </a:cubicBezTo>
                  <a:cubicBezTo>
                    <a:pt x="10165" y="3238"/>
                    <a:pt x="8832" y="5239"/>
                    <a:pt x="7974" y="5810"/>
                  </a:cubicBezTo>
                  <a:cubicBezTo>
                    <a:pt x="11118" y="2953"/>
                    <a:pt x="15975" y="-2096"/>
                    <a:pt x="23500" y="1619"/>
                  </a:cubicBezTo>
                  <a:cubicBezTo>
                    <a:pt x="23786" y="2000"/>
                    <a:pt x="24167" y="2381"/>
                    <a:pt x="24548" y="2762"/>
                  </a:cubicBezTo>
                  <a:close/>
                </a:path>
              </a:pathLst>
            </a:custGeom>
            <a:solidFill>
              <a:srgbClr val="FC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3" name="Google Shape;865;p3"/>
            <p:cNvSpPr/>
            <p:nvPr/>
          </p:nvSpPr>
          <p:spPr>
            <a:xfrm>
              <a:off x="9229767" y="2132452"/>
              <a:ext cx="11587" cy="9493"/>
            </a:xfrm>
            <a:custGeom>
              <a:avLst/>
              <a:gdLst/>
              <a:ahLst/>
              <a:cxnLst/>
              <a:rect l="l" t="t" r="r" b="b"/>
              <a:pathLst>
                <a:path w="11587" h="9493" extrusionOk="0">
                  <a:moveTo>
                    <a:pt x="6860" y="19"/>
                  </a:moveTo>
                  <a:cubicBezTo>
                    <a:pt x="11622" y="686"/>
                    <a:pt x="12765" y="4115"/>
                    <a:pt x="10384" y="7258"/>
                  </a:cubicBezTo>
                  <a:cubicBezTo>
                    <a:pt x="5526" y="13735"/>
                    <a:pt x="3907" y="4019"/>
                    <a:pt x="2" y="4591"/>
                  </a:cubicBezTo>
                  <a:cubicBezTo>
                    <a:pt x="-93" y="-553"/>
                    <a:pt x="3621" y="19"/>
                    <a:pt x="6860" y="19"/>
                  </a:cubicBezTo>
                  <a:close/>
                </a:path>
              </a:pathLst>
            </a:custGeom>
            <a:solidFill>
              <a:srgbClr val="F5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4" name="Google Shape;866;p3"/>
            <p:cNvSpPr/>
            <p:nvPr/>
          </p:nvSpPr>
          <p:spPr>
            <a:xfrm>
              <a:off x="9245291" y="2109819"/>
              <a:ext cx="11294" cy="8967"/>
            </a:xfrm>
            <a:custGeom>
              <a:avLst/>
              <a:gdLst/>
              <a:ahLst/>
              <a:cxnLst/>
              <a:rect l="l" t="t" r="r" b="b"/>
              <a:pathLst>
                <a:path w="11294" h="8967" extrusionOk="0">
                  <a:moveTo>
                    <a:pt x="2766" y="4363"/>
                  </a:moveTo>
                  <a:cubicBezTo>
                    <a:pt x="4195" y="1601"/>
                    <a:pt x="6195" y="-971"/>
                    <a:pt x="9433" y="363"/>
                  </a:cubicBezTo>
                  <a:cubicBezTo>
                    <a:pt x="13243" y="1887"/>
                    <a:pt x="10100" y="4458"/>
                    <a:pt x="9624" y="6649"/>
                  </a:cubicBezTo>
                  <a:cubicBezTo>
                    <a:pt x="7243" y="9983"/>
                    <a:pt x="3623" y="8649"/>
                    <a:pt x="480" y="8935"/>
                  </a:cubicBezTo>
                  <a:lnTo>
                    <a:pt x="480" y="8935"/>
                  </a:lnTo>
                  <a:cubicBezTo>
                    <a:pt x="-1044" y="6268"/>
                    <a:pt x="1432" y="5601"/>
                    <a:pt x="2766" y="4363"/>
                  </a:cubicBezTo>
                  <a:close/>
                </a:path>
              </a:pathLst>
            </a:custGeom>
            <a:solidFill>
              <a:srgbClr val="FC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5" name="Google Shape;867;p3"/>
            <p:cNvSpPr/>
            <p:nvPr/>
          </p:nvSpPr>
          <p:spPr>
            <a:xfrm>
              <a:off x="9234341" y="2121041"/>
              <a:ext cx="14455" cy="9858"/>
            </a:xfrm>
            <a:custGeom>
              <a:avLst/>
              <a:gdLst/>
              <a:ahLst/>
              <a:cxnLst/>
              <a:rect l="l" t="t" r="r" b="b"/>
              <a:pathLst>
                <a:path w="14455" h="9858" extrusionOk="0">
                  <a:moveTo>
                    <a:pt x="0" y="9144"/>
                  </a:moveTo>
                  <a:cubicBezTo>
                    <a:pt x="1048" y="2572"/>
                    <a:pt x="7525" y="2953"/>
                    <a:pt x="11430" y="0"/>
                  </a:cubicBezTo>
                  <a:cubicBezTo>
                    <a:pt x="14288" y="381"/>
                    <a:pt x="15907" y="1619"/>
                    <a:pt x="12668" y="3715"/>
                  </a:cubicBezTo>
                  <a:cubicBezTo>
                    <a:pt x="9430" y="5905"/>
                    <a:pt x="5715" y="7334"/>
                    <a:pt x="2286" y="9144"/>
                  </a:cubicBezTo>
                  <a:cubicBezTo>
                    <a:pt x="1524" y="10096"/>
                    <a:pt x="762" y="10096"/>
                    <a:pt x="0" y="9144"/>
                  </a:cubicBezTo>
                  <a:close/>
                </a:path>
              </a:pathLst>
            </a:custGeom>
            <a:solidFill>
              <a:srgbClr val="F5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6" name="Google Shape;868;p3"/>
            <p:cNvSpPr/>
            <p:nvPr/>
          </p:nvSpPr>
          <p:spPr>
            <a:xfrm>
              <a:off x="9215291" y="2111221"/>
              <a:ext cx="14859" cy="12105"/>
            </a:xfrm>
            <a:custGeom>
              <a:avLst/>
              <a:gdLst/>
              <a:ahLst/>
              <a:cxnLst/>
              <a:rect l="l" t="t" r="r" b="b"/>
              <a:pathLst>
                <a:path w="14859" h="12105" extrusionOk="0">
                  <a:moveTo>
                    <a:pt x="14478" y="5248"/>
                  </a:moveTo>
                  <a:cubicBezTo>
                    <a:pt x="11240" y="6581"/>
                    <a:pt x="5144" y="4962"/>
                    <a:pt x="7620" y="12106"/>
                  </a:cubicBezTo>
                  <a:cubicBezTo>
                    <a:pt x="5715" y="12106"/>
                    <a:pt x="4001" y="11630"/>
                    <a:pt x="3048" y="9820"/>
                  </a:cubicBezTo>
                  <a:cubicBezTo>
                    <a:pt x="1619" y="9058"/>
                    <a:pt x="191" y="8391"/>
                    <a:pt x="0" y="6486"/>
                  </a:cubicBezTo>
                  <a:cubicBezTo>
                    <a:pt x="2477" y="295"/>
                    <a:pt x="6763" y="-1420"/>
                    <a:pt x="12859" y="1152"/>
                  </a:cubicBezTo>
                  <a:cubicBezTo>
                    <a:pt x="13716" y="1819"/>
                    <a:pt x="14383" y="2676"/>
                    <a:pt x="14859" y="3629"/>
                  </a:cubicBezTo>
                  <a:cubicBezTo>
                    <a:pt x="14764" y="4200"/>
                    <a:pt x="14573" y="4676"/>
                    <a:pt x="14478" y="5248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7" name="Google Shape;869;p3"/>
            <p:cNvSpPr/>
            <p:nvPr/>
          </p:nvSpPr>
          <p:spPr>
            <a:xfrm>
              <a:off x="9208064" y="2127899"/>
              <a:ext cx="8839" cy="9143"/>
            </a:xfrm>
            <a:custGeom>
              <a:avLst/>
              <a:gdLst/>
              <a:ahLst/>
              <a:cxnLst/>
              <a:rect l="l" t="t" r="r" b="b"/>
              <a:pathLst>
                <a:path w="8839" h="9143" extrusionOk="0">
                  <a:moveTo>
                    <a:pt x="1131" y="4572"/>
                  </a:moveTo>
                  <a:cubicBezTo>
                    <a:pt x="3417" y="3048"/>
                    <a:pt x="5703" y="1524"/>
                    <a:pt x="7989" y="0"/>
                  </a:cubicBezTo>
                  <a:cubicBezTo>
                    <a:pt x="10846" y="6953"/>
                    <a:pt x="5989" y="8001"/>
                    <a:pt x="1131" y="9144"/>
                  </a:cubicBezTo>
                  <a:cubicBezTo>
                    <a:pt x="845" y="8858"/>
                    <a:pt x="559" y="8477"/>
                    <a:pt x="178" y="8191"/>
                  </a:cubicBezTo>
                  <a:cubicBezTo>
                    <a:pt x="-203" y="6763"/>
                    <a:pt x="-12" y="5524"/>
                    <a:pt x="1131" y="4572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8" name="Google Shape;870;p3"/>
            <p:cNvSpPr/>
            <p:nvPr/>
          </p:nvSpPr>
          <p:spPr>
            <a:xfrm>
              <a:off x="9207592" y="2117590"/>
              <a:ext cx="10746" cy="7418"/>
            </a:xfrm>
            <a:custGeom>
              <a:avLst/>
              <a:gdLst/>
              <a:ahLst/>
              <a:cxnLst/>
              <a:rect l="l" t="t" r="r" b="b"/>
              <a:pathLst>
                <a:path w="10746" h="7418" extrusionOk="0">
                  <a:moveTo>
                    <a:pt x="8461" y="1164"/>
                  </a:moveTo>
                  <a:cubicBezTo>
                    <a:pt x="9223" y="1926"/>
                    <a:pt x="9985" y="2688"/>
                    <a:pt x="10747" y="3450"/>
                  </a:cubicBezTo>
                  <a:cubicBezTo>
                    <a:pt x="9223" y="4212"/>
                    <a:pt x="7699" y="4974"/>
                    <a:pt x="6175" y="5832"/>
                  </a:cubicBezTo>
                  <a:cubicBezTo>
                    <a:pt x="4270" y="6213"/>
                    <a:pt x="2555" y="8594"/>
                    <a:pt x="555" y="6689"/>
                  </a:cubicBezTo>
                  <a:cubicBezTo>
                    <a:pt x="-683" y="5546"/>
                    <a:pt x="365" y="4212"/>
                    <a:pt x="1603" y="3450"/>
                  </a:cubicBezTo>
                  <a:cubicBezTo>
                    <a:pt x="3222" y="498"/>
                    <a:pt x="5127" y="-1312"/>
                    <a:pt x="8461" y="1164"/>
                  </a:cubicBezTo>
                  <a:close/>
                </a:path>
              </a:pathLst>
            </a:custGeom>
            <a:solidFill>
              <a:srgbClr val="EDA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9" name="Google Shape;871;p3"/>
            <p:cNvSpPr/>
            <p:nvPr/>
          </p:nvSpPr>
          <p:spPr>
            <a:xfrm>
              <a:off x="9202337" y="2135623"/>
              <a:ext cx="6858" cy="8181"/>
            </a:xfrm>
            <a:custGeom>
              <a:avLst/>
              <a:gdLst/>
              <a:ahLst/>
              <a:cxnLst/>
              <a:rect l="l" t="t" r="r" b="b"/>
              <a:pathLst>
                <a:path w="6858" h="8181" extrusionOk="0">
                  <a:moveTo>
                    <a:pt x="0" y="8182"/>
                  </a:moveTo>
                  <a:cubicBezTo>
                    <a:pt x="0" y="5896"/>
                    <a:pt x="0" y="3610"/>
                    <a:pt x="0" y="1324"/>
                  </a:cubicBezTo>
                  <a:cubicBezTo>
                    <a:pt x="2286" y="-295"/>
                    <a:pt x="4572" y="-581"/>
                    <a:pt x="6858" y="1324"/>
                  </a:cubicBezTo>
                  <a:lnTo>
                    <a:pt x="6858" y="1324"/>
                  </a:lnTo>
                  <a:cubicBezTo>
                    <a:pt x="6858" y="2086"/>
                    <a:pt x="6858" y="2848"/>
                    <a:pt x="6858" y="3610"/>
                  </a:cubicBezTo>
                  <a:cubicBezTo>
                    <a:pt x="5620" y="6658"/>
                    <a:pt x="3334" y="8182"/>
                    <a:pt x="0" y="8182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0" name="Google Shape;872;p3"/>
            <p:cNvSpPr/>
            <p:nvPr/>
          </p:nvSpPr>
          <p:spPr>
            <a:xfrm>
              <a:off x="9228116" y="2130185"/>
              <a:ext cx="8511" cy="6857"/>
            </a:xfrm>
            <a:custGeom>
              <a:avLst/>
              <a:gdLst/>
              <a:ahLst/>
              <a:cxnLst/>
              <a:rect l="l" t="t" r="r" b="b"/>
              <a:pathLst>
                <a:path w="8511" h="6857" extrusionOk="0">
                  <a:moveTo>
                    <a:pt x="6225" y="0"/>
                  </a:moveTo>
                  <a:cubicBezTo>
                    <a:pt x="6987" y="0"/>
                    <a:pt x="7749" y="0"/>
                    <a:pt x="8511" y="0"/>
                  </a:cubicBezTo>
                  <a:cubicBezTo>
                    <a:pt x="8511" y="762"/>
                    <a:pt x="8511" y="1524"/>
                    <a:pt x="8511" y="2286"/>
                  </a:cubicBezTo>
                  <a:cubicBezTo>
                    <a:pt x="6225" y="3810"/>
                    <a:pt x="3939" y="5334"/>
                    <a:pt x="1653" y="6858"/>
                  </a:cubicBezTo>
                  <a:cubicBezTo>
                    <a:pt x="-3014" y="2762"/>
                    <a:pt x="3653" y="2477"/>
                    <a:pt x="3939" y="0"/>
                  </a:cubicBezTo>
                  <a:cubicBezTo>
                    <a:pt x="4701" y="0"/>
                    <a:pt x="5463" y="0"/>
                    <a:pt x="6225" y="0"/>
                  </a:cubicBezTo>
                  <a:close/>
                </a:path>
              </a:pathLst>
            </a:custGeom>
            <a:solidFill>
              <a:srgbClr val="F0B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1" name="Google Shape;873;p3"/>
            <p:cNvSpPr/>
            <p:nvPr/>
          </p:nvSpPr>
          <p:spPr>
            <a:xfrm>
              <a:off x="9253268" y="2137042"/>
              <a:ext cx="3933" cy="5543"/>
            </a:xfrm>
            <a:custGeom>
              <a:avLst/>
              <a:gdLst/>
              <a:ahLst/>
              <a:cxnLst/>
              <a:rect l="l" t="t" r="r" b="b"/>
              <a:pathLst>
                <a:path w="3933" h="5543" extrusionOk="0">
                  <a:moveTo>
                    <a:pt x="1647" y="0"/>
                  </a:moveTo>
                  <a:cubicBezTo>
                    <a:pt x="2409" y="0"/>
                    <a:pt x="3171" y="0"/>
                    <a:pt x="3933" y="0"/>
                  </a:cubicBezTo>
                  <a:cubicBezTo>
                    <a:pt x="3267" y="2096"/>
                    <a:pt x="5172" y="6287"/>
                    <a:pt x="1171" y="5429"/>
                  </a:cubicBezTo>
                  <a:cubicBezTo>
                    <a:pt x="-1591" y="4763"/>
                    <a:pt x="1362" y="1810"/>
                    <a:pt x="1647" y="0"/>
                  </a:cubicBezTo>
                  <a:close/>
                </a:path>
              </a:pathLst>
            </a:custGeom>
            <a:solidFill>
              <a:srgbClr val="F4B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2" name="Google Shape;874;p3"/>
            <p:cNvSpPr/>
            <p:nvPr/>
          </p:nvSpPr>
          <p:spPr>
            <a:xfrm>
              <a:off x="9229769" y="2092693"/>
              <a:ext cx="17487" cy="22335"/>
            </a:xfrm>
            <a:custGeom>
              <a:avLst/>
              <a:gdLst/>
              <a:ahLst/>
              <a:cxnLst/>
              <a:rect l="l" t="t" r="r" b="b"/>
              <a:pathLst>
                <a:path w="17487" h="22335" extrusionOk="0">
                  <a:moveTo>
                    <a:pt x="13716" y="916"/>
                  </a:moveTo>
                  <a:cubicBezTo>
                    <a:pt x="20765" y="7107"/>
                    <a:pt x="15716" y="14536"/>
                    <a:pt x="16002" y="21490"/>
                  </a:cubicBezTo>
                  <a:cubicBezTo>
                    <a:pt x="14097" y="22823"/>
                    <a:pt x="12002" y="22252"/>
                    <a:pt x="9906" y="21966"/>
                  </a:cubicBezTo>
                  <a:cubicBezTo>
                    <a:pt x="5429" y="20537"/>
                    <a:pt x="572" y="19204"/>
                    <a:pt x="6001" y="13489"/>
                  </a:cubicBezTo>
                  <a:cubicBezTo>
                    <a:pt x="9144" y="10155"/>
                    <a:pt x="5715" y="9298"/>
                    <a:pt x="4286" y="7583"/>
                  </a:cubicBezTo>
                  <a:cubicBezTo>
                    <a:pt x="2667" y="6345"/>
                    <a:pt x="953" y="5202"/>
                    <a:pt x="0" y="3297"/>
                  </a:cubicBezTo>
                  <a:cubicBezTo>
                    <a:pt x="762" y="2535"/>
                    <a:pt x="1524" y="1773"/>
                    <a:pt x="2286" y="1011"/>
                  </a:cubicBezTo>
                  <a:cubicBezTo>
                    <a:pt x="6096" y="-1561"/>
                    <a:pt x="9906" y="1678"/>
                    <a:pt x="13716" y="916"/>
                  </a:cubicBezTo>
                  <a:close/>
                </a:path>
              </a:pathLst>
            </a:custGeom>
            <a:solidFill>
              <a:srgbClr val="FA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3" name="Google Shape;875;p3"/>
            <p:cNvSpPr/>
            <p:nvPr/>
          </p:nvSpPr>
          <p:spPr>
            <a:xfrm>
              <a:off x="9210797" y="2093001"/>
              <a:ext cx="14730" cy="9751"/>
            </a:xfrm>
            <a:custGeom>
              <a:avLst/>
              <a:gdLst/>
              <a:ahLst/>
              <a:cxnLst/>
              <a:rect l="l" t="t" r="r" b="b"/>
              <a:pathLst>
                <a:path w="14730" h="9751" extrusionOk="0">
                  <a:moveTo>
                    <a:pt x="5256" y="9751"/>
                  </a:moveTo>
                  <a:cubicBezTo>
                    <a:pt x="4494" y="9751"/>
                    <a:pt x="3732" y="9751"/>
                    <a:pt x="2970" y="9751"/>
                  </a:cubicBezTo>
                  <a:cubicBezTo>
                    <a:pt x="3732" y="7465"/>
                    <a:pt x="-4078" y="5179"/>
                    <a:pt x="2970" y="2893"/>
                  </a:cubicBezTo>
                  <a:cubicBezTo>
                    <a:pt x="4970" y="1179"/>
                    <a:pt x="6685" y="-1107"/>
                    <a:pt x="9828" y="607"/>
                  </a:cubicBezTo>
                  <a:cubicBezTo>
                    <a:pt x="11733" y="607"/>
                    <a:pt x="13448" y="1083"/>
                    <a:pt x="14400" y="2893"/>
                  </a:cubicBezTo>
                  <a:cubicBezTo>
                    <a:pt x="15257" y="4608"/>
                    <a:pt x="14305" y="5655"/>
                    <a:pt x="13162" y="6703"/>
                  </a:cubicBezTo>
                  <a:cubicBezTo>
                    <a:pt x="10781" y="8418"/>
                    <a:pt x="7637" y="7941"/>
                    <a:pt x="5256" y="9751"/>
                  </a:cubicBezTo>
                  <a:close/>
                </a:path>
              </a:pathLst>
            </a:custGeom>
            <a:solidFill>
              <a:srgbClr val="FDCC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4" name="Google Shape;876;p3"/>
            <p:cNvSpPr/>
            <p:nvPr/>
          </p:nvSpPr>
          <p:spPr>
            <a:xfrm>
              <a:off x="9208195" y="2059318"/>
              <a:ext cx="8522" cy="9907"/>
            </a:xfrm>
            <a:custGeom>
              <a:avLst/>
              <a:gdLst/>
              <a:ahLst/>
              <a:cxnLst/>
              <a:rect l="l" t="t" r="r" b="b"/>
              <a:pathLst>
                <a:path w="8522" h="9907" extrusionOk="0">
                  <a:moveTo>
                    <a:pt x="3286" y="95"/>
                  </a:moveTo>
                  <a:cubicBezTo>
                    <a:pt x="4239" y="1905"/>
                    <a:pt x="5953" y="2381"/>
                    <a:pt x="7858" y="2381"/>
                  </a:cubicBezTo>
                  <a:cubicBezTo>
                    <a:pt x="10430" y="8382"/>
                    <a:pt x="4905" y="9811"/>
                    <a:pt x="1953" y="9906"/>
                  </a:cubicBezTo>
                  <a:cubicBezTo>
                    <a:pt x="-2905" y="10001"/>
                    <a:pt x="3858" y="6096"/>
                    <a:pt x="1000" y="4572"/>
                  </a:cubicBezTo>
                  <a:cubicBezTo>
                    <a:pt x="-333" y="3048"/>
                    <a:pt x="-333" y="1524"/>
                    <a:pt x="1000" y="0"/>
                  </a:cubicBezTo>
                  <a:cubicBezTo>
                    <a:pt x="1762" y="95"/>
                    <a:pt x="2524" y="95"/>
                    <a:pt x="3286" y="95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5" name="Google Shape;877;p3"/>
            <p:cNvSpPr/>
            <p:nvPr/>
          </p:nvSpPr>
          <p:spPr>
            <a:xfrm>
              <a:off x="9203062" y="2071645"/>
              <a:ext cx="5457" cy="8819"/>
            </a:xfrm>
            <a:custGeom>
              <a:avLst/>
              <a:gdLst/>
              <a:ahLst/>
              <a:cxnLst/>
              <a:rect l="l" t="t" r="r" b="b"/>
              <a:pathLst>
                <a:path w="5457" h="8819" extrusionOk="0">
                  <a:moveTo>
                    <a:pt x="609" y="8819"/>
                  </a:moveTo>
                  <a:cubicBezTo>
                    <a:pt x="1943" y="5867"/>
                    <a:pt x="-2248" y="2152"/>
                    <a:pt x="1847" y="56"/>
                  </a:cubicBezTo>
                  <a:cubicBezTo>
                    <a:pt x="2419" y="-229"/>
                    <a:pt x="4038" y="628"/>
                    <a:pt x="4514" y="1390"/>
                  </a:cubicBezTo>
                  <a:cubicBezTo>
                    <a:pt x="7181" y="5581"/>
                    <a:pt x="3657" y="7200"/>
                    <a:pt x="609" y="8819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6" name="Google Shape;878;p3"/>
            <p:cNvSpPr/>
            <p:nvPr/>
          </p:nvSpPr>
          <p:spPr>
            <a:xfrm>
              <a:off x="9201678" y="2057128"/>
              <a:ext cx="7517" cy="9144"/>
            </a:xfrm>
            <a:custGeom>
              <a:avLst/>
              <a:gdLst/>
              <a:ahLst/>
              <a:cxnLst/>
              <a:rect l="l" t="t" r="r" b="b"/>
              <a:pathLst>
                <a:path w="7517" h="9144" extrusionOk="0">
                  <a:moveTo>
                    <a:pt x="7517" y="2286"/>
                  </a:moveTo>
                  <a:cubicBezTo>
                    <a:pt x="7517" y="3810"/>
                    <a:pt x="7517" y="5334"/>
                    <a:pt x="7517" y="6858"/>
                  </a:cubicBezTo>
                  <a:cubicBezTo>
                    <a:pt x="5231" y="7620"/>
                    <a:pt x="2945" y="8382"/>
                    <a:pt x="659" y="9144"/>
                  </a:cubicBezTo>
                  <a:cubicBezTo>
                    <a:pt x="-2294" y="2096"/>
                    <a:pt x="5517" y="3239"/>
                    <a:pt x="7517" y="0"/>
                  </a:cubicBezTo>
                  <a:cubicBezTo>
                    <a:pt x="7517" y="762"/>
                    <a:pt x="7517" y="1524"/>
                    <a:pt x="7517" y="2286"/>
                  </a:cubicBezTo>
                  <a:close/>
                </a:path>
              </a:pathLst>
            </a:custGeom>
            <a:solidFill>
              <a:srgbClr val="F2B6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7" name="Google Shape;879;p3"/>
            <p:cNvSpPr/>
            <p:nvPr/>
          </p:nvSpPr>
          <p:spPr>
            <a:xfrm>
              <a:off x="9221952" y="2095894"/>
              <a:ext cx="12388" cy="7352"/>
            </a:xfrm>
            <a:custGeom>
              <a:avLst/>
              <a:gdLst/>
              <a:ahLst/>
              <a:cxnLst/>
              <a:rect l="l" t="t" r="r" b="b"/>
              <a:pathLst>
                <a:path w="12388" h="7352" extrusionOk="0">
                  <a:moveTo>
                    <a:pt x="959" y="2286"/>
                  </a:moveTo>
                  <a:cubicBezTo>
                    <a:pt x="1721" y="1524"/>
                    <a:pt x="2483" y="762"/>
                    <a:pt x="3245" y="0"/>
                  </a:cubicBezTo>
                  <a:cubicBezTo>
                    <a:pt x="4769" y="0"/>
                    <a:pt x="6293" y="0"/>
                    <a:pt x="7817" y="0"/>
                  </a:cubicBezTo>
                  <a:cubicBezTo>
                    <a:pt x="9722" y="95"/>
                    <a:pt x="11436" y="476"/>
                    <a:pt x="12389" y="2286"/>
                  </a:cubicBezTo>
                  <a:cubicBezTo>
                    <a:pt x="10960" y="4858"/>
                    <a:pt x="8388" y="6001"/>
                    <a:pt x="5817" y="6953"/>
                  </a:cubicBezTo>
                  <a:cubicBezTo>
                    <a:pt x="2197" y="7430"/>
                    <a:pt x="-1899" y="8573"/>
                    <a:pt x="959" y="2286"/>
                  </a:cubicBezTo>
                  <a:close/>
                </a:path>
              </a:pathLst>
            </a:custGeom>
            <a:solidFill>
              <a:srgbClr val="F4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8" name="Google Shape;880;p3"/>
            <p:cNvSpPr/>
            <p:nvPr/>
          </p:nvSpPr>
          <p:spPr>
            <a:xfrm>
              <a:off x="9213767" y="2089385"/>
              <a:ext cx="7707" cy="6509"/>
            </a:xfrm>
            <a:custGeom>
              <a:avLst/>
              <a:gdLst/>
              <a:ahLst/>
              <a:cxnLst/>
              <a:rect l="l" t="t" r="r" b="b"/>
              <a:pathLst>
                <a:path w="7707" h="6509" extrusionOk="0">
                  <a:moveTo>
                    <a:pt x="6858" y="4223"/>
                  </a:moveTo>
                  <a:cubicBezTo>
                    <a:pt x="4572" y="4985"/>
                    <a:pt x="2286" y="5747"/>
                    <a:pt x="0" y="6509"/>
                  </a:cubicBezTo>
                  <a:cubicBezTo>
                    <a:pt x="286" y="2699"/>
                    <a:pt x="1810" y="-349"/>
                    <a:pt x="6001" y="32"/>
                  </a:cubicBezTo>
                  <a:cubicBezTo>
                    <a:pt x="9049" y="223"/>
                    <a:pt x="7144" y="2699"/>
                    <a:pt x="6858" y="4223"/>
                  </a:cubicBezTo>
                  <a:close/>
                </a:path>
              </a:pathLst>
            </a:custGeom>
            <a:solidFill>
              <a:srgbClr val="F9BF0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9" name="Google Shape;881;p3"/>
            <p:cNvSpPr/>
            <p:nvPr/>
          </p:nvSpPr>
          <p:spPr>
            <a:xfrm>
              <a:off x="9227483" y="2066272"/>
              <a:ext cx="6885" cy="9144"/>
            </a:xfrm>
            <a:custGeom>
              <a:avLst/>
              <a:gdLst/>
              <a:ahLst/>
              <a:cxnLst/>
              <a:rect l="l" t="t" r="r" b="b"/>
              <a:pathLst>
                <a:path w="6885" h="9144" extrusionOk="0">
                  <a:moveTo>
                    <a:pt x="0" y="2286"/>
                  </a:moveTo>
                  <a:cubicBezTo>
                    <a:pt x="2286" y="1524"/>
                    <a:pt x="4572" y="762"/>
                    <a:pt x="6858" y="0"/>
                  </a:cubicBezTo>
                  <a:cubicBezTo>
                    <a:pt x="7239" y="4000"/>
                    <a:pt x="3620" y="6001"/>
                    <a:pt x="2286" y="9144"/>
                  </a:cubicBezTo>
                  <a:cubicBezTo>
                    <a:pt x="-381" y="7429"/>
                    <a:pt x="95" y="4763"/>
                    <a:pt x="0" y="2286"/>
                  </a:cubicBezTo>
                  <a:close/>
                </a:path>
              </a:pathLst>
            </a:custGeom>
            <a:solidFill>
              <a:srgbClr val="F1B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0" name="Google Shape;882;p3"/>
            <p:cNvSpPr/>
            <p:nvPr/>
          </p:nvSpPr>
          <p:spPr>
            <a:xfrm>
              <a:off x="9201004" y="2098181"/>
              <a:ext cx="31194" cy="22860"/>
            </a:xfrm>
            <a:custGeom>
              <a:avLst/>
              <a:gdLst/>
              <a:ahLst/>
              <a:cxnLst/>
              <a:rect l="l" t="t" r="r" b="b"/>
              <a:pathLst>
                <a:path w="31194" h="22860" extrusionOk="0">
                  <a:moveTo>
                    <a:pt x="21908" y="0"/>
                  </a:moveTo>
                  <a:cubicBezTo>
                    <a:pt x="21812" y="4096"/>
                    <a:pt x="24003" y="3429"/>
                    <a:pt x="26480" y="2286"/>
                  </a:cubicBezTo>
                  <a:cubicBezTo>
                    <a:pt x="32766" y="6858"/>
                    <a:pt x="32766" y="11430"/>
                    <a:pt x="26480" y="16002"/>
                  </a:cubicBezTo>
                  <a:cubicBezTo>
                    <a:pt x="21146" y="13621"/>
                    <a:pt x="17717" y="16193"/>
                    <a:pt x="15050" y="20574"/>
                  </a:cubicBezTo>
                  <a:cubicBezTo>
                    <a:pt x="12764" y="21336"/>
                    <a:pt x="10478" y="22098"/>
                    <a:pt x="8192" y="22860"/>
                  </a:cubicBezTo>
                  <a:cubicBezTo>
                    <a:pt x="7049" y="19050"/>
                    <a:pt x="2477" y="18574"/>
                    <a:pt x="0" y="15240"/>
                  </a:cubicBezTo>
                  <a:cubicBezTo>
                    <a:pt x="3143" y="13811"/>
                    <a:pt x="5715" y="12668"/>
                    <a:pt x="8192" y="11525"/>
                  </a:cubicBezTo>
                  <a:cubicBezTo>
                    <a:pt x="14002" y="12763"/>
                    <a:pt x="15812" y="11525"/>
                    <a:pt x="15050" y="6953"/>
                  </a:cubicBezTo>
                  <a:cubicBezTo>
                    <a:pt x="15050" y="6191"/>
                    <a:pt x="15050" y="5429"/>
                    <a:pt x="15050" y="4667"/>
                  </a:cubicBezTo>
                  <a:cubicBezTo>
                    <a:pt x="14859" y="-762"/>
                    <a:pt x="20098" y="2191"/>
                    <a:pt x="21908" y="0"/>
                  </a:cubicBezTo>
                  <a:close/>
                </a:path>
              </a:pathLst>
            </a:custGeom>
            <a:solidFill>
              <a:srgbClr val="FCBD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1" name="Google Shape;883;p3"/>
            <p:cNvSpPr/>
            <p:nvPr/>
          </p:nvSpPr>
          <p:spPr>
            <a:xfrm>
              <a:off x="9156712" y="2114038"/>
              <a:ext cx="20573" cy="16146"/>
            </a:xfrm>
            <a:custGeom>
              <a:avLst/>
              <a:gdLst/>
              <a:ahLst/>
              <a:cxnLst/>
              <a:rect l="l" t="t" r="r" b="b"/>
              <a:pathLst>
                <a:path w="20573" h="16146" extrusionOk="0">
                  <a:moveTo>
                    <a:pt x="11430" y="144"/>
                  </a:moveTo>
                  <a:cubicBezTo>
                    <a:pt x="14383" y="240"/>
                    <a:pt x="15907" y="1764"/>
                    <a:pt x="16002" y="4716"/>
                  </a:cubicBezTo>
                  <a:cubicBezTo>
                    <a:pt x="21050" y="7098"/>
                    <a:pt x="18764" y="12432"/>
                    <a:pt x="20574" y="16146"/>
                  </a:cubicBezTo>
                  <a:cubicBezTo>
                    <a:pt x="9620" y="13194"/>
                    <a:pt x="9620" y="13194"/>
                    <a:pt x="11430" y="5478"/>
                  </a:cubicBezTo>
                  <a:cubicBezTo>
                    <a:pt x="7525" y="5478"/>
                    <a:pt x="4572" y="12622"/>
                    <a:pt x="0" y="7002"/>
                  </a:cubicBezTo>
                  <a:cubicBezTo>
                    <a:pt x="2381" y="2335"/>
                    <a:pt x="5715" y="-713"/>
                    <a:pt x="11430" y="144"/>
                  </a:cubicBezTo>
                  <a:close/>
                </a:path>
              </a:pathLst>
            </a:custGeom>
            <a:solidFill>
              <a:srgbClr val="F8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2" name="Google Shape;884;p3"/>
            <p:cNvSpPr/>
            <p:nvPr/>
          </p:nvSpPr>
          <p:spPr>
            <a:xfrm>
              <a:off x="9181858" y="2107324"/>
              <a:ext cx="15134" cy="11566"/>
            </a:xfrm>
            <a:custGeom>
              <a:avLst/>
              <a:gdLst/>
              <a:ahLst/>
              <a:cxnLst/>
              <a:rect l="l" t="t" r="r" b="b"/>
              <a:pathLst>
                <a:path w="15134" h="11566" extrusionOk="0">
                  <a:moveTo>
                    <a:pt x="0" y="11430"/>
                  </a:moveTo>
                  <a:cubicBezTo>
                    <a:pt x="2381" y="6191"/>
                    <a:pt x="9525" y="5715"/>
                    <a:pt x="11430" y="0"/>
                  </a:cubicBezTo>
                  <a:cubicBezTo>
                    <a:pt x="13430" y="572"/>
                    <a:pt x="16955" y="1238"/>
                    <a:pt x="14002" y="3810"/>
                  </a:cubicBezTo>
                  <a:cubicBezTo>
                    <a:pt x="10001" y="7239"/>
                    <a:pt x="6572" y="12478"/>
                    <a:pt x="0" y="11430"/>
                  </a:cubicBezTo>
                  <a:close/>
                </a:path>
              </a:pathLst>
            </a:custGeom>
            <a:solidFill>
              <a:srgbClr val="F3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3" name="Google Shape;885;p3"/>
            <p:cNvSpPr/>
            <p:nvPr/>
          </p:nvSpPr>
          <p:spPr>
            <a:xfrm>
              <a:off x="9185584" y="2123377"/>
              <a:ext cx="8322" cy="6807"/>
            </a:xfrm>
            <a:custGeom>
              <a:avLst/>
              <a:gdLst/>
              <a:ahLst/>
              <a:cxnLst/>
              <a:rect l="l" t="t" r="r" b="b"/>
              <a:pathLst>
                <a:path w="8322" h="6807" extrusionOk="0">
                  <a:moveTo>
                    <a:pt x="3133" y="6807"/>
                  </a:moveTo>
                  <a:cubicBezTo>
                    <a:pt x="-4582" y="5283"/>
                    <a:pt x="4562" y="3759"/>
                    <a:pt x="3133" y="2235"/>
                  </a:cubicBezTo>
                  <a:cubicBezTo>
                    <a:pt x="4657" y="426"/>
                    <a:pt x="7229" y="-1289"/>
                    <a:pt x="8086" y="1378"/>
                  </a:cubicBezTo>
                  <a:cubicBezTo>
                    <a:pt x="9134" y="4331"/>
                    <a:pt x="6562" y="6522"/>
                    <a:pt x="3133" y="6807"/>
                  </a:cubicBezTo>
                  <a:close/>
                </a:path>
              </a:pathLst>
            </a:custGeom>
            <a:solidFill>
              <a:srgbClr val="F4BA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4" name="Google Shape;886;p3"/>
            <p:cNvSpPr/>
            <p:nvPr/>
          </p:nvSpPr>
          <p:spPr>
            <a:xfrm>
              <a:off x="9209195" y="2105038"/>
              <a:ext cx="12102" cy="6700"/>
            </a:xfrm>
            <a:custGeom>
              <a:avLst/>
              <a:gdLst/>
              <a:ahLst/>
              <a:cxnLst/>
              <a:rect l="l" t="t" r="r" b="b"/>
              <a:pathLst>
                <a:path w="12102" h="6700" extrusionOk="0">
                  <a:moveTo>
                    <a:pt x="6858" y="0"/>
                  </a:moveTo>
                  <a:cubicBezTo>
                    <a:pt x="8287" y="95"/>
                    <a:pt x="10001" y="-190"/>
                    <a:pt x="11144" y="476"/>
                  </a:cubicBezTo>
                  <a:cubicBezTo>
                    <a:pt x="13049" y="1619"/>
                    <a:pt x="11716" y="3143"/>
                    <a:pt x="10573" y="3715"/>
                  </a:cubicBezTo>
                  <a:cubicBezTo>
                    <a:pt x="7239" y="5143"/>
                    <a:pt x="3905" y="9144"/>
                    <a:pt x="0" y="4572"/>
                  </a:cubicBezTo>
                  <a:cubicBezTo>
                    <a:pt x="3334" y="4572"/>
                    <a:pt x="5620" y="3048"/>
                    <a:pt x="6858" y="0"/>
                  </a:cubicBezTo>
                  <a:close/>
                </a:path>
              </a:pathLst>
            </a:custGeom>
            <a:solidFill>
              <a:srgbClr val="F7B2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5" name="Google Shape;887;p3"/>
            <p:cNvSpPr/>
            <p:nvPr/>
          </p:nvSpPr>
          <p:spPr>
            <a:xfrm>
              <a:off x="9202337" y="2132471"/>
              <a:ext cx="6858" cy="4571"/>
            </a:xfrm>
            <a:custGeom>
              <a:avLst/>
              <a:gdLst/>
              <a:ahLst/>
              <a:cxnLst/>
              <a:rect l="l" t="t" r="r" b="b"/>
              <a:pathLst>
                <a:path w="6858" h="4571" extrusionOk="0">
                  <a:moveTo>
                    <a:pt x="6858" y="4572"/>
                  </a:moveTo>
                  <a:cubicBezTo>
                    <a:pt x="4572" y="4572"/>
                    <a:pt x="2286" y="4572"/>
                    <a:pt x="0" y="4572"/>
                  </a:cubicBezTo>
                  <a:cubicBezTo>
                    <a:pt x="1334" y="1524"/>
                    <a:pt x="3620" y="0"/>
                    <a:pt x="6858" y="0"/>
                  </a:cubicBezTo>
                  <a:cubicBezTo>
                    <a:pt x="6858" y="1524"/>
                    <a:pt x="6858" y="3048"/>
                    <a:pt x="6858" y="4572"/>
                  </a:cubicBezTo>
                  <a:close/>
                </a:path>
              </a:pathLst>
            </a:custGeom>
            <a:solidFill>
              <a:srgbClr val="F0B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6" name="Google Shape;888;p3"/>
            <p:cNvSpPr/>
            <p:nvPr/>
          </p:nvSpPr>
          <p:spPr>
            <a:xfrm>
              <a:off x="9254915" y="2079473"/>
              <a:ext cx="23224" cy="27851"/>
            </a:xfrm>
            <a:custGeom>
              <a:avLst/>
              <a:gdLst/>
              <a:ahLst/>
              <a:cxnLst/>
              <a:rect l="l" t="t" r="r" b="b"/>
              <a:pathLst>
                <a:path w="23224" h="27851" extrusionOk="0">
                  <a:moveTo>
                    <a:pt x="11430" y="27851"/>
                  </a:moveTo>
                  <a:cubicBezTo>
                    <a:pt x="8477" y="27756"/>
                    <a:pt x="6953" y="26232"/>
                    <a:pt x="6858" y="23279"/>
                  </a:cubicBezTo>
                  <a:cubicBezTo>
                    <a:pt x="4001" y="21660"/>
                    <a:pt x="9049" y="17564"/>
                    <a:pt x="4572" y="16421"/>
                  </a:cubicBezTo>
                  <a:cubicBezTo>
                    <a:pt x="1619" y="14135"/>
                    <a:pt x="381" y="10897"/>
                    <a:pt x="0" y="7277"/>
                  </a:cubicBezTo>
                  <a:cubicBezTo>
                    <a:pt x="190" y="5277"/>
                    <a:pt x="5143" y="10039"/>
                    <a:pt x="3143" y="4991"/>
                  </a:cubicBezTo>
                  <a:cubicBezTo>
                    <a:pt x="3238" y="3943"/>
                    <a:pt x="3429" y="3086"/>
                    <a:pt x="4001" y="2229"/>
                  </a:cubicBezTo>
                  <a:cubicBezTo>
                    <a:pt x="5620" y="1276"/>
                    <a:pt x="6763" y="-914"/>
                    <a:pt x="9144" y="419"/>
                  </a:cubicBezTo>
                  <a:cubicBezTo>
                    <a:pt x="11906" y="4515"/>
                    <a:pt x="13049" y="11087"/>
                    <a:pt x="20574" y="7277"/>
                  </a:cubicBezTo>
                  <a:cubicBezTo>
                    <a:pt x="25336" y="15850"/>
                    <a:pt x="23717" y="21184"/>
                    <a:pt x="15430" y="23279"/>
                  </a:cubicBezTo>
                  <a:cubicBezTo>
                    <a:pt x="12763" y="23946"/>
                    <a:pt x="11716" y="25375"/>
                    <a:pt x="11430" y="27851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7" name="Google Shape;889;p3"/>
            <p:cNvSpPr/>
            <p:nvPr/>
          </p:nvSpPr>
          <p:spPr>
            <a:xfrm>
              <a:off x="9274461" y="2082178"/>
              <a:ext cx="12362" cy="6081"/>
            </a:xfrm>
            <a:custGeom>
              <a:avLst/>
              <a:gdLst/>
              <a:ahLst/>
              <a:cxnLst/>
              <a:rect l="l" t="t" r="r" b="b"/>
              <a:pathLst>
                <a:path w="12362" h="6081" extrusionOk="0">
                  <a:moveTo>
                    <a:pt x="12363" y="0"/>
                  </a:moveTo>
                  <a:cubicBezTo>
                    <a:pt x="12172" y="1524"/>
                    <a:pt x="9791" y="3048"/>
                    <a:pt x="12363" y="4572"/>
                  </a:cubicBezTo>
                  <a:cubicBezTo>
                    <a:pt x="8553" y="8668"/>
                    <a:pt x="4743" y="2953"/>
                    <a:pt x="933" y="4572"/>
                  </a:cubicBezTo>
                  <a:cubicBezTo>
                    <a:pt x="837" y="3143"/>
                    <a:pt x="-1544" y="1048"/>
                    <a:pt x="1695" y="667"/>
                  </a:cubicBezTo>
                  <a:cubicBezTo>
                    <a:pt x="5314" y="190"/>
                    <a:pt x="8838" y="190"/>
                    <a:pt x="12363" y="0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8" name="Google Shape;890;p3"/>
            <p:cNvSpPr/>
            <p:nvPr/>
          </p:nvSpPr>
          <p:spPr>
            <a:xfrm>
              <a:off x="9258844" y="2073035"/>
              <a:ext cx="7500" cy="9143"/>
            </a:xfrm>
            <a:custGeom>
              <a:avLst/>
              <a:gdLst/>
              <a:ahLst/>
              <a:cxnLst/>
              <a:rect l="l" t="t" r="r" b="b"/>
              <a:pathLst>
                <a:path w="7500" h="9143" extrusionOk="0">
                  <a:moveTo>
                    <a:pt x="5215" y="6858"/>
                  </a:moveTo>
                  <a:cubicBezTo>
                    <a:pt x="3691" y="7620"/>
                    <a:pt x="2167" y="8382"/>
                    <a:pt x="643" y="9144"/>
                  </a:cubicBezTo>
                  <a:cubicBezTo>
                    <a:pt x="71" y="8668"/>
                    <a:pt x="-119" y="8096"/>
                    <a:pt x="71" y="7620"/>
                  </a:cubicBezTo>
                  <a:cubicBezTo>
                    <a:pt x="262" y="7144"/>
                    <a:pt x="452" y="6858"/>
                    <a:pt x="643" y="6858"/>
                  </a:cubicBezTo>
                  <a:cubicBezTo>
                    <a:pt x="643" y="4572"/>
                    <a:pt x="643" y="2286"/>
                    <a:pt x="643" y="0"/>
                  </a:cubicBezTo>
                  <a:cubicBezTo>
                    <a:pt x="3977" y="0"/>
                    <a:pt x="6167" y="1524"/>
                    <a:pt x="7501" y="4572"/>
                  </a:cubicBezTo>
                  <a:cubicBezTo>
                    <a:pt x="6739" y="5334"/>
                    <a:pt x="5977" y="6096"/>
                    <a:pt x="5215" y="6858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9" name="Google Shape;891;p3"/>
            <p:cNvSpPr/>
            <p:nvPr/>
          </p:nvSpPr>
          <p:spPr>
            <a:xfrm>
              <a:off x="9250343" y="2079893"/>
              <a:ext cx="9144" cy="5808"/>
            </a:xfrm>
            <a:custGeom>
              <a:avLst/>
              <a:gdLst/>
              <a:ahLst/>
              <a:cxnLst/>
              <a:rect l="l" t="t" r="r" b="b"/>
              <a:pathLst>
                <a:path w="9144" h="5808" extrusionOk="0">
                  <a:moveTo>
                    <a:pt x="9144" y="0"/>
                  </a:moveTo>
                  <a:cubicBezTo>
                    <a:pt x="9144" y="762"/>
                    <a:pt x="9144" y="1524"/>
                    <a:pt x="9144" y="2286"/>
                  </a:cubicBezTo>
                  <a:lnTo>
                    <a:pt x="9144" y="2286"/>
                  </a:lnTo>
                  <a:cubicBezTo>
                    <a:pt x="5429" y="4286"/>
                    <a:pt x="667" y="10192"/>
                    <a:pt x="0" y="0"/>
                  </a:cubicBezTo>
                  <a:lnTo>
                    <a:pt x="0" y="0"/>
                  </a:lnTo>
                  <a:cubicBezTo>
                    <a:pt x="3048" y="0"/>
                    <a:pt x="6096" y="0"/>
                    <a:pt x="9144" y="0"/>
                  </a:cubicBezTo>
                  <a:close/>
                </a:path>
              </a:pathLst>
            </a:custGeom>
            <a:solidFill>
              <a:srgbClr val="F0B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0" name="Google Shape;892;p3"/>
            <p:cNvSpPr/>
            <p:nvPr/>
          </p:nvSpPr>
          <p:spPr>
            <a:xfrm>
              <a:off x="9142639" y="2102753"/>
              <a:ext cx="27391" cy="25050"/>
            </a:xfrm>
            <a:custGeom>
              <a:avLst/>
              <a:gdLst/>
              <a:ahLst/>
              <a:cxnLst/>
              <a:rect l="l" t="t" r="r" b="b"/>
              <a:pathLst>
                <a:path w="27391" h="25050" extrusionOk="0">
                  <a:moveTo>
                    <a:pt x="25503" y="11430"/>
                  </a:moveTo>
                  <a:cubicBezTo>
                    <a:pt x="21693" y="13716"/>
                    <a:pt x="17883" y="16002"/>
                    <a:pt x="14073" y="18288"/>
                  </a:cubicBezTo>
                  <a:cubicBezTo>
                    <a:pt x="10930" y="20193"/>
                    <a:pt x="7882" y="22193"/>
                    <a:pt x="4739" y="24003"/>
                  </a:cubicBezTo>
                  <a:cubicBezTo>
                    <a:pt x="3500" y="24670"/>
                    <a:pt x="2072" y="24765"/>
                    <a:pt x="643" y="25051"/>
                  </a:cubicBezTo>
                  <a:cubicBezTo>
                    <a:pt x="-1548" y="21527"/>
                    <a:pt x="2548" y="20574"/>
                    <a:pt x="2738" y="18193"/>
                  </a:cubicBezTo>
                  <a:cubicBezTo>
                    <a:pt x="3310" y="17431"/>
                    <a:pt x="3977" y="16669"/>
                    <a:pt x="4643" y="16002"/>
                  </a:cubicBezTo>
                  <a:cubicBezTo>
                    <a:pt x="6263" y="13811"/>
                    <a:pt x="8549" y="12002"/>
                    <a:pt x="9501" y="9144"/>
                  </a:cubicBezTo>
                  <a:cubicBezTo>
                    <a:pt x="10263" y="7620"/>
                    <a:pt x="11025" y="6096"/>
                    <a:pt x="11787" y="4572"/>
                  </a:cubicBezTo>
                  <a:cubicBezTo>
                    <a:pt x="17597" y="8191"/>
                    <a:pt x="19121" y="952"/>
                    <a:pt x="23217" y="0"/>
                  </a:cubicBezTo>
                  <a:cubicBezTo>
                    <a:pt x="27408" y="3143"/>
                    <a:pt x="28932" y="6763"/>
                    <a:pt x="25503" y="11430"/>
                  </a:cubicBezTo>
                  <a:close/>
                </a:path>
              </a:pathLst>
            </a:custGeom>
            <a:solidFill>
              <a:srgbClr val="FDCB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1" name="Google Shape;893;p3"/>
            <p:cNvSpPr/>
            <p:nvPr/>
          </p:nvSpPr>
          <p:spPr>
            <a:xfrm>
              <a:off x="9145283" y="2110933"/>
              <a:ext cx="8356" cy="10107"/>
            </a:xfrm>
            <a:custGeom>
              <a:avLst/>
              <a:gdLst/>
              <a:ahLst/>
              <a:cxnLst/>
              <a:rect l="l" t="t" r="r" b="b"/>
              <a:pathLst>
                <a:path w="8356" h="10107" extrusionOk="0">
                  <a:moveTo>
                    <a:pt x="6858" y="964"/>
                  </a:moveTo>
                  <a:cubicBezTo>
                    <a:pt x="11335" y="7060"/>
                    <a:pt x="4572" y="7441"/>
                    <a:pt x="2286" y="10108"/>
                  </a:cubicBezTo>
                  <a:cubicBezTo>
                    <a:pt x="571" y="9060"/>
                    <a:pt x="1333" y="6774"/>
                    <a:pt x="0" y="5536"/>
                  </a:cubicBezTo>
                  <a:cubicBezTo>
                    <a:pt x="286" y="1059"/>
                    <a:pt x="1905" y="-1513"/>
                    <a:pt x="6858" y="964"/>
                  </a:cubicBezTo>
                  <a:close/>
                </a:path>
              </a:pathLst>
            </a:custGeom>
            <a:solidFill>
              <a:srgbClr val="FBC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2" name="Google Shape;894;p3"/>
            <p:cNvSpPr/>
            <p:nvPr/>
          </p:nvSpPr>
          <p:spPr>
            <a:xfrm>
              <a:off x="9141621" y="2116468"/>
              <a:ext cx="5947" cy="4572"/>
            </a:xfrm>
            <a:custGeom>
              <a:avLst/>
              <a:gdLst/>
              <a:ahLst/>
              <a:cxnLst/>
              <a:rect l="l" t="t" r="r" b="b"/>
              <a:pathLst>
                <a:path w="5947" h="4572" extrusionOk="0">
                  <a:moveTo>
                    <a:pt x="3662" y="0"/>
                  </a:moveTo>
                  <a:cubicBezTo>
                    <a:pt x="5471" y="953"/>
                    <a:pt x="5948" y="2667"/>
                    <a:pt x="5948" y="4572"/>
                  </a:cubicBezTo>
                  <a:cubicBezTo>
                    <a:pt x="5186" y="4572"/>
                    <a:pt x="4424" y="4572"/>
                    <a:pt x="3662" y="4572"/>
                  </a:cubicBezTo>
                  <a:cubicBezTo>
                    <a:pt x="2423" y="4001"/>
                    <a:pt x="233" y="3620"/>
                    <a:pt x="42" y="2762"/>
                  </a:cubicBezTo>
                  <a:cubicBezTo>
                    <a:pt x="-434" y="191"/>
                    <a:pt x="3281" y="2096"/>
                    <a:pt x="3662" y="0"/>
                  </a:cubicBezTo>
                  <a:close/>
                </a:path>
              </a:pathLst>
            </a:custGeom>
            <a:solidFill>
              <a:srgbClr val="F5BA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3" name="Google Shape;895;p3"/>
            <p:cNvSpPr/>
            <p:nvPr/>
          </p:nvSpPr>
          <p:spPr>
            <a:xfrm>
              <a:off x="9245328" y="2079893"/>
              <a:ext cx="17588" cy="13716"/>
            </a:xfrm>
            <a:custGeom>
              <a:avLst/>
              <a:gdLst/>
              <a:ahLst/>
              <a:cxnLst/>
              <a:rect l="l" t="t" r="r" b="b"/>
              <a:pathLst>
                <a:path w="17588" h="13716" extrusionOk="0">
                  <a:moveTo>
                    <a:pt x="5015" y="0"/>
                  </a:moveTo>
                  <a:cubicBezTo>
                    <a:pt x="6253" y="7906"/>
                    <a:pt x="11206" y="1143"/>
                    <a:pt x="14159" y="2286"/>
                  </a:cubicBezTo>
                  <a:cubicBezTo>
                    <a:pt x="15207" y="5620"/>
                    <a:pt x="16159" y="8954"/>
                    <a:pt x="17588" y="13716"/>
                  </a:cubicBezTo>
                  <a:cubicBezTo>
                    <a:pt x="14159" y="10858"/>
                    <a:pt x="11873" y="8858"/>
                    <a:pt x="9587" y="6858"/>
                  </a:cubicBezTo>
                  <a:cubicBezTo>
                    <a:pt x="8063" y="8382"/>
                    <a:pt x="6539" y="9906"/>
                    <a:pt x="5015" y="11430"/>
                  </a:cubicBezTo>
                  <a:cubicBezTo>
                    <a:pt x="6730" y="7620"/>
                    <a:pt x="-7082" y="3810"/>
                    <a:pt x="5015" y="0"/>
                  </a:cubicBezTo>
                  <a:close/>
                </a:path>
              </a:pathLst>
            </a:custGeom>
            <a:solidFill>
              <a:srgbClr val="FCB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4" name="Google Shape;896;p3"/>
            <p:cNvSpPr/>
            <p:nvPr/>
          </p:nvSpPr>
          <p:spPr>
            <a:xfrm>
              <a:off x="9227157" y="2111897"/>
              <a:ext cx="20900" cy="13620"/>
            </a:xfrm>
            <a:custGeom>
              <a:avLst/>
              <a:gdLst/>
              <a:ahLst/>
              <a:cxnLst/>
              <a:rect l="l" t="t" r="r" b="b"/>
              <a:pathLst>
                <a:path w="20900" h="13620" extrusionOk="0">
                  <a:moveTo>
                    <a:pt x="14042" y="0"/>
                  </a:moveTo>
                  <a:cubicBezTo>
                    <a:pt x="15566" y="762"/>
                    <a:pt x="17090" y="1524"/>
                    <a:pt x="18614" y="2286"/>
                  </a:cubicBezTo>
                  <a:cubicBezTo>
                    <a:pt x="19376" y="2286"/>
                    <a:pt x="20138" y="2286"/>
                    <a:pt x="20900" y="2286"/>
                  </a:cubicBezTo>
                  <a:cubicBezTo>
                    <a:pt x="20138" y="3810"/>
                    <a:pt x="19376" y="5334"/>
                    <a:pt x="18614" y="6858"/>
                  </a:cubicBezTo>
                  <a:cubicBezTo>
                    <a:pt x="11375" y="5334"/>
                    <a:pt x="5756" y="8953"/>
                    <a:pt x="422" y="13621"/>
                  </a:cubicBezTo>
                  <a:cubicBezTo>
                    <a:pt x="-1102" y="9334"/>
                    <a:pt x="1946" y="7334"/>
                    <a:pt x="2612" y="4572"/>
                  </a:cubicBezTo>
                  <a:lnTo>
                    <a:pt x="2612" y="4572"/>
                  </a:lnTo>
                  <a:cubicBezTo>
                    <a:pt x="4803" y="-1143"/>
                    <a:pt x="11471" y="4572"/>
                    <a:pt x="14042" y="0"/>
                  </a:cubicBezTo>
                  <a:close/>
                </a:path>
              </a:pathLst>
            </a:custGeom>
            <a:solidFill>
              <a:srgbClr val="F5B8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5" name="Google Shape;897;p3"/>
            <p:cNvSpPr/>
            <p:nvPr/>
          </p:nvSpPr>
          <p:spPr>
            <a:xfrm>
              <a:off x="9258617" y="2095824"/>
              <a:ext cx="5520" cy="6928"/>
            </a:xfrm>
            <a:custGeom>
              <a:avLst/>
              <a:gdLst/>
              <a:ahLst/>
              <a:cxnLst/>
              <a:rect l="l" t="t" r="r" b="b"/>
              <a:pathLst>
                <a:path w="5520" h="6928" extrusionOk="0">
                  <a:moveTo>
                    <a:pt x="871" y="71"/>
                  </a:moveTo>
                  <a:cubicBezTo>
                    <a:pt x="10872" y="-691"/>
                    <a:pt x="1347" y="4928"/>
                    <a:pt x="3157" y="6929"/>
                  </a:cubicBezTo>
                  <a:cubicBezTo>
                    <a:pt x="2395" y="6167"/>
                    <a:pt x="1633" y="5405"/>
                    <a:pt x="871" y="4643"/>
                  </a:cubicBezTo>
                  <a:cubicBezTo>
                    <a:pt x="109" y="4166"/>
                    <a:pt x="-177" y="3595"/>
                    <a:pt x="109" y="3119"/>
                  </a:cubicBezTo>
                  <a:cubicBezTo>
                    <a:pt x="394" y="2642"/>
                    <a:pt x="680" y="2357"/>
                    <a:pt x="871" y="2357"/>
                  </a:cubicBezTo>
                  <a:cubicBezTo>
                    <a:pt x="871" y="1595"/>
                    <a:pt x="871" y="833"/>
                    <a:pt x="871" y="71"/>
                  </a:cubicBezTo>
                  <a:close/>
                </a:path>
              </a:pathLst>
            </a:custGeom>
            <a:solidFill>
              <a:srgbClr val="EFAC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6" name="Google Shape;898;p3"/>
            <p:cNvSpPr/>
            <p:nvPr/>
          </p:nvSpPr>
          <p:spPr>
            <a:xfrm>
              <a:off x="9254035" y="2098181"/>
              <a:ext cx="5452" cy="5333"/>
            </a:xfrm>
            <a:custGeom>
              <a:avLst/>
              <a:gdLst/>
              <a:ahLst/>
              <a:cxnLst/>
              <a:rect l="l" t="t" r="r" b="b"/>
              <a:pathLst>
                <a:path w="5452" h="5333" extrusionOk="0">
                  <a:moveTo>
                    <a:pt x="5452" y="0"/>
                  </a:moveTo>
                  <a:cubicBezTo>
                    <a:pt x="5452" y="762"/>
                    <a:pt x="5452" y="1524"/>
                    <a:pt x="5452" y="2286"/>
                  </a:cubicBezTo>
                  <a:cubicBezTo>
                    <a:pt x="4119" y="3334"/>
                    <a:pt x="2690" y="4286"/>
                    <a:pt x="1356" y="5334"/>
                  </a:cubicBezTo>
                  <a:cubicBezTo>
                    <a:pt x="880" y="4477"/>
                    <a:pt x="-168" y="3429"/>
                    <a:pt x="23" y="2857"/>
                  </a:cubicBezTo>
                  <a:cubicBezTo>
                    <a:pt x="975" y="476"/>
                    <a:pt x="3166" y="95"/>
                    <a:pt x="5452" y="0"/>
                  </a:cubicBezTo>
                  <a:close/>
                </a:path>
              </a:pathLst>
            </a:custGeom>
            <a:solidFill>
              <a:srgbClr val="FBBA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7" name="Google Shape;899;p3"/>
            <p:cNvSpPr/>
            <p:nvPr/>
          </p:nvSpPr>
          <p:spPr>
            <a:xfrm>
              <a:off x="9227483" y="2098181"/>
              <a:ext cx="13715" cy="18287"/>
            </a:xfrm>
            <a:custGeom>
              <a:avLst/>
              <a:gdLst/>
              <a:ahLst/>
              <a:cxnLst/>
              <a:rect l="l" t="t" r="r" b="b"/>
              <a:pathLst>
                <a:path w="13715" h="18287" extrusionOk="0">
                  <a:moveTo>
                    <a:pt x="13716" y="13716"/>
                  </a:moveTo>
                  <a:cubicBezTo>
                    <a:pt x="12764" y="22479"/>
                    <a:pt x="5239" y="14573"/>
                    <a:pt x="2286" y="18288"/>
                  </a:cubicBezTo>
                  <a:cubicBezTo>
                    <a:pt x="1524" y="17526"/>
                    <a:pt x="762" y="16764"/>
                    <a:pt x="0" y="16002"/>
                  </a:cubicBezTo>
                  <a:cubicBezTo>
                    <a:pt x="2858" y="11430"/>
                    <a:pt x="2858" y="6858"/>
                    <a:pt x="0" y="2286"/>
                  </a:cubicBezTo>
                  <a:cubicBezTo>
                    <a:pt x="2286" y="1524"/>
                    <a:pt x="4572" y="762"/>
                    <a:pt x="6858" y="0"/>
                  </a:cubicBezTo>
                  <a:cubicBezTo>
                    <a:pt x="15240" y="5048"/>
                    <a:pt x="15240" y="5143"/>
                    <a:pt x="9144" y="10001"/>
                  </a:cubicBezTo>
                  <a:cubicBezTo>
                    <a:pt x="8096" y="10858"/>
                    <a:pt x="7525" y="12097"/>
                    <a:pt x="8382" y="12573"/>
                  </a:cubicBezTo>
                  <a:cubicBezTo>
                    <a:pt x="9906" y="13335"/>
                    <a:pt x="11906" y="13335"/>
                    <a:pt x="13716" y="13716"/>
                  </a:cubicBezTo>
                  <a:close/>
                </a:path>
              </a:pathLst>
            </a:custGeom>
            <a:solidFill>
              <a:srgbClr val="FCC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52" name="Google Shape;2562;p10"/>
          <p:cNvGrpSpPr/>
          <p:nvPr/>
        </p:nvGrpSpPr>
        <p:grpSpPr>
          <a:xfrm>
            <a:off x="5855292" y="5591744"/>
            <a:ext cx="841680" cy="701097"/>
            <a:chOff x="6029366" y="3371852"/>
            <a:chExt cx="130719" cy="112578"/>
          </a:xfrm>
        </p:grpSpPr>
        <p:sp>
          <p:nvSpPr>
            <p:cNvPr id="653" name="Google Shape;2563;p10"/>
            <p:cNvSpPr/>
            <p:nvPr/>
          </p:nvSpPr>
          <p:spPr>
            <a:xfrm>
              <a:off x="6112695" y="3392266"/>
              <a:ext cx="47390" cy="36309"/>
            </a:xfrm>
            <a:custGeom>
              <a:avLst/>
              <a:gdLst/>
              <a:ahLst/>
              <a:cxnLst/>
              <a:rect l="l" t="t" r="r" b="b"/>
              <a:pathLst>
                <a:path w="47390" h="36309" extrusionOk="0">
                  <a:moveTo>
                    <a:pt x="45789" y="11587"/>
                  </a:moveTo>
                  <a:cubicBezTo>
                    <a:pt x="33502" y="-7463"/>
                    <a:pt x="5117" y="-2700"/>
                    <a:pt x="259" y="23493"/>
                  </a:cubicBezTo>
                  <a:cubicBezTo>
                    <a:pt x="-4503" y="49687"/>
                    <a:pt x="58076" y="30637"/>
                    <a:pt x="45789" y="1158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4" name="Google Shape;2564;p10"/>
            <p:cNvSpPr/>
            <p:nvPr/>
          </p:nvSpPr>
          <p:spPr>
            <a:xfrm>
              <a:off x="6029366" y="3371852"/>
              <a:ext cx="49880" cy="40966"/>
            </a:xfrm>
            <a:custGeom>
              <a:avLst/>
              <a:gdLst/>
              <a:ahLst/>
              <a:cxnLst/>
              <a:rect l="l" t="t" r="r" b="b"/>
              <a:pathLst>
                <a:path w="49880" h="40966" extrusionOk="0">
                  <a:moveTo>
                    <a:pt x="47869" y="10570"/>
                  </a:moveTo>
                  <a:cubicBezTo>
                    <a:pt x="43392" y="-1241"/>
                    <a:pt x="5007" y="-9052"/>
                    <a:pt x="244" y="20381"/>
                  </a:cubicBezTo>
                  <a:cubicBezTo>
                    <a:pt x="-4518" y="49813"/>
                    <a:pt x="62157" y="48670"/>
                    <a:pt x="47869" y="1057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5" name="Google Shape;2565;p10"/>
            <p:cNvSpPr/>
            <p:nvPr/>
          </p:nvSpPr>
          <p:spPr>
            <a:xfrm>
              <a:off x="6049377" y="3448519"/>
              <a:ext cx="34625" cy="35911"/>
            </a:xfrm>
            <a:custGeom>
              <a:avLst/>
              <a:gdLst/>
              <a:ahLst/>
              <a:cxnLst/>
              <a:rect l="l" t="t" r="r" b="b"/>
              <a:pathLst>
                <a:path w="34625" h="35911" extrusionOk="0">
                  <a:moveTo>
                    <a:pt x="24238" y="579"/>
                  </a:moveTo>
                  <a:cubicBezTo>
                    <a:pt x="15856" y="-3993"/>
                    <a:pt x="-10909" y="19629"/>
                    <a:pt x="4903" y="32773"/>
                  </a:cubicBezTo>
                  <a:cubicBezTo>
                    <a:pt x="20714" y="45822"/>
                    <a:pt x="50432" y="14866"/>
                    <a:pt x="24238" y="579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60" name="TextBox 659"/>
          <p:cNvSpPr txBox="1"/>
          <p:nvPr/>
        </p:nvSpPr>
        <p:spPr>
          <a:xfrm rot="19569616">
            <a:off x="52300" y="496081"/>
            <a:ext cx="2378762" cy="707886"/>
          </a:xfrm>
          <a:custGeom>
            <a:avLst/>
            <a:gdLst>
              <a:gd name="connsiteX0" fmla="*/ 0 w 2350126"/>
              <a:gd name="connsiteY0" fmla="*/ 0 h 923330"/>
              <a:gd name="connsiteX1" fmla="*/ 2350126 w 2350126"/>
              <a:gd name="connsiteY1" fmla="*/ 0 h 923330"/>
              <a:gd name="connsiteX2" fmla="*/ 2350126 w 2350126"/>
              <a:gd name="connsiteY2" fmla="*/ 923330 h 923330"/>
              <a:gd name="connsiteX3" fmla="*/ 0 w 2350126"/>
              <a:gd name="connsiteY3" fmla="*/ 923330 h 923330"/>
              <a:gd name="connsiteX4" fmla="*/ 0 w 2350126"/>
              <a:gd name="connsiteY4" fmla="*/ 0 h 923330"/>
              <a:gd name="connsiteX0" fmla="*/ 127819 w 2350126"/>
              <a:gd name="connsiteY0" fmla="*/ 0 h 923330"/>
              <a:gd name="connsiteX1" fmla="*/ 2350126 w 2350126"/>
              <a:gd name="connsiteY1" fmla="*/ 0 h 923330"/>
              <a:gd name="connsiteX2" fmla="*/ 2350126 w 2350126"/>
              <a:gd name="connsiteY2" fmla="*/ 923330 h 923330"/>
              <a:gd name="connsiteX3" fmla="*/ 0 w 2350126"/>
              <a:gd name="connsiteY3" fmla="*/ 923330 h 923330"/>
              <a:gd name="connsiteX4" fmla="*/ 127819 w 2350126"/>
              <a:gd name="connsiteY4" fmla="*/ 0 h 923330"/>
              <a:gd name="connsiteX0" fmla="*/ 19665 w 2241972"/>
              <a:gd name="connsiteY0" fmla="*/ 0 h 933162"/>
              <a:gd name="connsiteX1" fmla="*/ 2241972 w 2241972"/>
              <a:gd name="connsiteY1" fmla="*/ 0 h 933162"/>
              <a:gd name="connsiteX2" fmla="*/ 2241972 w 2241972"/>
              <a:gd name="connsiteY2" fmla="*/ 923330 h 933162"/>
              <a:gd name="connsiteX3" fmla="*/ 0 w 2241972"/>
              <a:gd name="connsiteY3" fmla="*/ 933162 h 933162"/>
              <a:gd name="connsiteX4" fmla="*/ 19665 w 2241972"/>
              <a:gd name="connsiteY4" fmla="*/ 0 h 933162"/>
              <a:gd name="connsiteX0" fmla="*/ 144314 w 2366621"/>
              <a:gd name="connsiteY0" fmla="*/ 0 h 933162"/>
              <a:gd name="connsiteX1" fmla="*/ 2366621 w 2366621"/>
              <a:gd name="connsiteY1" fmla="*/ 0 h 933162"/>
              <a:gd name="connsiteX2" fmla="*/ 2366621 w 2366621"/>
              <a:gd name="connsiteY2" fmla="*/ 923330 h 933162"/>
              <a:gd name="connsiteX3" fmla="*/ 124649 w 2366621"/>
              <a:gd name="connsiteY3" fmla="*/ 933162 h 933162"/>
              <a:gd name="connsiteX4" fmla="*/ 144314 w 2366621"/>
              <a:gd name="connsiteY4" fmla="*/ 0 h 933162"/>
              <a:gd name="connsiteX0" fmla="*/ 144314 w 2366621"/>
              <a:gd name="connsiteY0" fmla="*/ 0 h 933162"/>
              <a:gd name="connsiteX1" fmla="*/ 2366621 w 2366621"/>
              <a:gd name="connsiteY1" fmla="*/ 0 h 933162"/>
              <a:gd name="connsiteX2" fmla="*/ 2307628 w 2366621"/>
              <a:gd name="connsiteY2" fmla="*/ 795511 h 933162"/>
              <a:gd name="connsiteX3" fmla="*/ 124649 w 2366621"/>
              <a:gd name="connsiteY3" fmla="*/ 933162 h 933162"/>
              <a:gd name="connsiteX4" fmla="*/ 144314 w 2366621"/>
              <a:gd name="connsiteY4" fmla="*/ 0 h 933162"/>
              <a:gd name="connsiteX0" fmla="*/ 144314 w 2317459"/>
              <a:gd name="connsiteY0" fmla="*/ 0 h 933162"/>
              <a:gd name="connsiteX1" fmla="*/ 2317459 w 2317459"/>
              <a:gd name="connsiteY1" fmla="*/ 127820 h 933162"/>
              <a:gd name="connsiteX2" fmla="*/ 2307628 w 2317459"/>
              <a:gd name="connsiteY2" fmla="*/ 795511 h 933162"/>
              <a:gd name="connsiteX3" fmla="*/ 124649 w 2317459"/>
              <a:gd name="connsiteY3" fmla="*/ 933162 h 933162"/>
              <a:gd name="connsiteX4" fmla="*/ 144314 w 2317459"/>
              <a:gd name="connsiteY4" fmla="*/ 0 h 933162"/>
              <a:gd name="connsiteX0" fmla="*/ 144314 w 2317459"/>
              <a:gd name="connsiteY0" fmla="*/ 0 h 933162"/>
              <a:gd name="connsiteX1" fmla="*/ 2317459 w 2317459"/>
              <a:gd name="connsiteY1" fmla="*/ 127820 h 933162"/>
              <a:gd name="connsiteX2" fmla="*/ 2307628 w 2317459"/>
              <a:gd name="connsiteY2" fmla="*/ 795511 h 933162"/>
              <a:gd name="connsiteX3" fmla="*/ 124649 w 2317459"/>
              <a:gd name="connsiteY3" fmla="*/ 933162 h 933162"/>
              <a:gd name="connsiteX4" fmla="*/ 144314 w 2317459"/>
              <a:gd name="connsiteY4" fmla="*/ 0 h 933162"/>
              <a:gd name="connsiteX0" fmla="*/ 144314 w 2317459"/>
              <a:gd name="connsiteY0" fmla="*/ 0 h 933162"/>
              <a:gd name="connsiteX1" fmla="*/ 2317459 w 2317459"/>
              <a:gd name="connsiteY1" fmla="*/ 127820 h 933162"/>
              <a:gd name="connsiteX2" fmla="*/ 1806183 w 2317459"/>
              <a:gd name="connsiteY2" fmla="*/ 844673 h 933162"/>
              <a:gd name="connsiteX3" fmla="*/ 124649 w 2317459"/>
              <a:gd name="connsiteY3" fmla="*/ 933162 h 933162"/>
              <a:gd name="connsiteX4" fmla="*/ 144314 w 2317459"/>
              <a:gd name="connsiteY4" fmla="*/ 0 h 933162"/>
              <a:gd name="connsiteX0" fmla="*/ 144314 w 2317459"/>
              <a:gd name="connsiteY0" fmla="*/ 0 h 933162"/>
              <a:gd name="connsiteX1" fmla="*/ 2317459 w 2317459"/>
              <a:gd name="connsiteY1" fmla="*/ 127820 h 933162"/>
              <a:gd name="connsiteX2" fmla="*/ 1806183 w 2317459"/>
              <a:gd name="connsiteY2" fmla="*/ 844673 h 933162"/>
              <a:gd name="connsiteX3" fmla="*/ 124649 w 2317459"/>
              <a:gd name="connsiteY3" fmla="*/ 933162 h 933162"/>
              <a:gd name="connsiteX4" fmla="*/ 144314 w 2317459"/>
              <a:gd name="connsiteY4" fmla="*/ 0 h 933162"/>
              <a:gd name="connsiteX0" fmla="*/ 144314 w 2317459"/>
              <a:gd name="connsiteY0" fmla="*/ 0 h 933162"/>
              <a:gd name="connsiteX1" fmla="*/ 2317459 w 2317459"/>
              <a:gd name="connsiteY1" fmla="*/ 127820 h 933162"/>
              <a:gd name="connsiteX2" fmla="*/ 1806183 w 2317459"/>
              <a:gd name="connsiteY2" fmla="*/ 844673 h 933162"/>
              <a:gd name="connsiteX3" fmla="*/ 124649 w 2317459"/>
              <a:gd name="connsiteY3" fmla="*/ 933162 h 933162"/>
              <a:gd name="connsiteX4" fmla="*/ 144314 w 2317459"/>
              <a:gd name="connsiteY4" fmla="*/ 0 h 933162"/>
              <a:gd name="connsiteX0" fmla="*/ 23909 w 2393699"/>
              <a:gd name="connsiteY0" fmla="*/ 10422 h 874759"/>
              <a:gd name="connsiteX1" fmla="*/ 2393699 w 2393699"/>
              <a:gd name="connsiteY1" fmla="*/ 69417 h 874759"/>
              <a:gd name="connsiteX2" fmla="*/ 1882423 w 2393699"/>
              <a:gd name="connsiteY2" fmla="*/ 786270 h 874759"/>
              <a:gd name="connsiteX3" fmla="*/ 200889 w 2393699"/>
              <a:gd name="connsiteY3" fmla="*/ 874759 h 874759"/>
              <a:gd name="connsiteX4" fmla="*/ 23909 w 2393699"/>
              <a:gd name="connsiteY4" fmla="*/ 10422 h 874759"/>
              <a:gd name="connsiteX0" fmla="*/ 36927 w 2377220"/>
              <a:gd name="connsiteY0" fmla="*/ 46388 h 861564"/>
              <a:gd name="connsiteX1" fmla="*/ 2377220 w 2377220"/>
              <a:gd name="connsiteY1" fmla="*/ 56222 h 861564"/>
              <a:gd name="connsiteX2" fmla="*/ 1865944 w 2377220"/>
              <a:gd name="connsiteY2" fmla="*/ 773075 h 861564"/>
              <a:gd name="connsiteX3" fmla="*/ 184410 w 2377220"/>
              <a:gd name="connsiteY3" fmla="*/ 861564 h 861564"/>
              <a:gd name="connsiteX4" fmla="*/ 36927 w 2377220"/>
              <a:gd name="connsiteY4" fmla="*/ 46388 h 861564"/>
              <a:gd name="connsiteX0" fmla="*/ 36927 w 2377220"/>
              <a:gd name="connsiteY0" fmla="*/ 42871 h 858047"/>
              <a:gd name="connsiteX1" fmla="*/ 2377220 w 2377220"/>
              <a:gd name="connsiteY1" fmla="*/ 52705 h 858047"/>
              <a:gd name="connsiteX2" fmla="*/ 1865944 w 2377220"/>
              <a:gd name="connsiteY2" fmla="*/ 769558 h 858047"/>
              <a:gd name="connsiteX3" fmla="*/ 184410 w 2377220"/>
              <a:gd name="connsiteY3" fmla="*/ 858047 h 858047"/>
              <a:gd name="connsiteX4" fmla="*/ 36927 w 2377220"/>
              <a:gd name="connsiteY4" fmla="*/ 42871 h 858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7220" h="858047">
                <a:moveTo>
                  <a:pt x="36927" y="42871"/>
                </a:moveTo>
                <a:cubicBezTo>
                  <a:pt x="476174" y="105143"/>
                  <a:pt x="1308709" y="-88224"/>
                  <a:pt x="2377220" y="52705"/>
                </a:cubicBezTo>
                <a:cubicBezTo>
                  <a:pt x="2206795" y="291656"/>
                  <a:pt x="2714795" y="727253"/>
                  <a:pt x="1865944" y="769558"/>
                </a:cubicBezTo>
                <a:lnTo>
                  <a:pt x="184410" y="858047"/>
                </a:lnTo>
                <a:cubicBezTo>
                  <a:pt x="-104003" y="605987"/>
                  <a:pt x="30372" y="353925"/>
                  <a:pt x="36927" y="42871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56000"/>
            </a:schemeClr>
          </a:solidFill>
          <a:ln>
            <a:solidFill>
              <a:schemeClr val="tx1">
                <a:alpha val="98000"/>
              </a:schemeClr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Trò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chơi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:</a:t>
            </a:r>
          </a:p>
        </p:txBody>
      </p:sp>
      <p:grpSp>
        <p:nvGrpSpPr>
          <p:cNvPr id="669" name="Google Shape;796;p3"/>
          <p:cNvGrpSpPr/>
          <p:nvPr/>
        </p:nvGrpSpPr>
        <p:grpSpPr>
          <a:xfrm>
            <a:off x="10083513" y="5243155"/>
            <a:ext cx="210400" cy="182707"/>
            <a:chOff x="9117820" y="2027686"/>
            <a:chExt cx="210400" cy="182707"/>
          </a:xfrm>
        </p:grpSpPr>
        <p:sp>
          <p:nvSpPr>
            <p:cNvPr id="670" name="Google Shape;797;p3"/>
            <p:cNvSpPr/>
            <p:nvPr/>
          </p:nvSpPr>
          <p:spPr>
            <a:xfrm>
              <a:off x="9277433" y="2113468"/>
              <a:ext cx="50788" cy="35339"/>
            </a:xfrm>
            <a:custGeom>
              <a:avLst/>
              <a:gdLst/>
              <a:ahLst/>
              <a:cxnLst/>
              <a:rect l="l" t="t" r="r" b="b"/>
              <a:pathLst>
                <a:path w="50788" h="35339" extrusionOk="0">
                  <a:moveTo>
                    <a:pt x="48729" y="18622"/>
                  </a:moveTo>
                  <a:cubicBezTo>
                    <a:pt x="51301" y="20527"/>
                    <a:pt x="50920" y="23194"/>
                    <a:pt x="50444" y="25861"/>
                  </a:cubicBezTo>
                  <a:cubicBezTo>
                    <a:pt x="44729" y="32814"/>
                    <a:pt x="37014" y="35767"/>
                    <a:pt x="28346" y="35290"/>
                  </a:cubicBezTo>
                  <a:cubicBezTo>
                    <a:pt x="21202" y="34909"/>
                    <a:pt x="14058" y="34528"/>
                    <a:pt x="7105" y="32719"/>
                  </a:cubicBezTo>
                  <a:cubicBezTo>
                    <a:pt x="4629" y="32623"/>
                    <a:pt x="1962" y="32623"/>
                    <a:pt x="438" y="30147"/>
                  </a:cubicBezTo>
                  <a:cubicBezTo>
                    <a:pt x="-229" y="29194"/>
                    <a:pt x="-134" y="28242"/>
                    <a:pt x="723" y="27385"/>
                  </a:cubicBezTo>
                  <a:cubicBezTo>
                    <a:pt x="5200" y="26146"/>
                    <a:pt x="8058" y="23860"/>
                    <a:pt x="7391" y="18526"/>
                  </a:cubicBezTo>
                  <a:cubicBezTo>
                    <a:pt x="6819" y="13764"/>
                    <a:pt x="9582" y="9859"/>
                    <a:pt x="11772" y="5858"/>
                  </a:cubicBezTo>
                  <a:cubicBezTo>
                    <a:pt x="16059" y="-1952"/>
                    <a:pt x="20250" y="-1857"/>
                    <a:pt x="24726" y="5572"/>
                  </a:cubicBezTo>
                  <a:cubicBezTo>
                    <a:pt x="26441" y="5477"/>
                    <a:pt x="26631" y="10335"/>
                    <a:pt x="29298" y="6906"/>
                  </a:cubicBezTo>
                  <a:cubicBezTo>
                    <a:pt x="29298" y="4810"/>
                    <a:pt x="30346" y="3477"/>
                    <a:pt x="31965" y="2334"/>
                  </a:cubicBezTo>
                  <a:cubicBezTo>
                    <a:pt x="34918" y="1667"/>
                    <a:pt x="36633" y="3858"/>
                    <a:pt x="38633" y="5191"/>
                  </a:cubicBezTo>
                  <a:cubicBezTo>
                    <a:pt x="42062" y="9668"/>
                    <a:pt x="47872" y="12240"/>
                    <a:pt x="48729" y="18622"/>
                  </a:cubicBezTo>
                  <a:cubicBezTo>
                    <a:pt x="43395" y="20908"/>
                    <a:pt x="37395" y="21479"/>
                    <a:pt x="33108" y="25956"/>
                  </a:cubicBezTo>
                  <a:cubicBezTo>
                    <a:pt x="38252" y="23384"/>
                    <a:pt x="43205" y="20431"/>
                    <a:pt x="48729" y="18622"/>
                  </a:cubicBezTo>
                  <a:close/>
                </a:path>
              </a:pathLst>
            </a:custGeom>
            <a:solidFill>
              <a:srgbClr val="FCCD0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1" name="Google Shape;798;p3"/>
            <p:cNvSpPr/>
            <p:nvPr/>
          </p:nvSpPr>
          <p:spPr>
            <a:xfrm>
              <a:off x="9218760" y="2142838"/>
              <a:ext cx="32187" cy="43580"/>
            </a:xfrm>
            <a:custGeom>
              <a:avLst/>
              <a:gdLst/>
              <a:ahLst/>
              <a:cxnLst/>
              <a:rect l="l" t="t" r="r" b="b"/>
              <a:pathLst>
                <a:path w="32187" h="43580" extrusionOk="0">
                  <a:moveTo>
                    <a:pt x="29202" y="28018"/>
                  </a:moveTo>
                  <a:cubicBezTo>
                    <a:pt x="28345" y="28875"/>
                    <a:pt x="27393" y="29733"/>
                    <a:pt x="26535" y="30685"/>
                  </a:cubicBezTo>
                  <a:cubicBezTo>
                    <a:pt x="22344" y="33924"/>
                    <a:pt x="21868" y="39734"/>
                    <a:pt x="17963" y="43163"/>
                  </a:cubicBezTo>
                  <a:cubicBezTo>
                    <a:pt x="16439" y="43734"/>
                    <a:pt x="15010" y="43734"/>
                    <a:pt x="13581" y="43068"/>
                  </a:cubicBezTo>
                  <a:cubicBezTo>
                    <a:pt x="11200" y="39067"/>
                    <a:pt x="6819" y="40591"/>
                    <a:pt x="3485" y="39258"/>
                  </a:cubicBezTo>
                  <a:cubicBezTo>
                    <a:pt x="-1373" y="36495"/>
                    <a:pt x="56" y="32114"/>
                    <a:pt x="722" y="28018"/>
                  </a:cubicBezTo>
                  <a:cubicBezTo>
                    <a:pt x="1865" y="22970"/>
                    <a:pt x="9676" y="22875"/>
                    <a:pt x="9105" y="16588"/>
                  </a:cubicBezTo>
                  <a:cubicBezTo>
                    <a:pt x="9105" y="15064"/>
                    <a:pt x="9295" y="13540"/>
                    <a:pt x="9771" y="12016"/>
                  </a:cubicBezTo>
                  <a:cubicBezTo>
                    <a:pt x="11962" y="4777"/>
                    <a:pt x="17106" y="1062"/>
                    <a:pt x="24440" y="110"/>
                  </a:cubicBezTo>
                  <a:cubicBezTo>
                    <a:pt x="25964" y="-81"/>
                    <a:pt x="27583" y="-176"/>
                    <a:pt x="28631" y="1158"/>
                  </a:cubicBezTo>
                  <a:cubicBezTo>
                    <a:pt x="30060" y="2967"/>
                    <a:pt x="29012" y="4682"/>
                    <a:pt x="27774" y="6111"/>
                  </a:cubicBezTo>
                  <a:cubicBezTo>
                    <a:pt x="24440" y="10016"/>
                    <a:pt x="19582" y="13540"/>
                    <a:pt x="24535" y="19350"/>
                  </a:cubicBezTo>
                  <a:cubicBezTo>
                    <a:pt x="26631" y="21446"/>
                    <a:pt x="30060" y="19541"/>
                    <a:pt x="32060" y="21827"/>
                  </a:cubicBezTo>
                  <a:cubicBezTo>
                    <a:pt x="32726" y="24399"/>
                    <a:pt x="30631" y="26018"/>
                    <a:pt x="29202" y="28018"/>
                  </a:cubicBezTo>
                  <a:close/>
                </a:path>
              </a:pathLst>
            </a:custGeom>
            <a:solidFill>
              <a:srgbClr val="FB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2" name="Google Shape;799;p3"/>
            <p:cNvSpPr/>
            <p:nvPr/>
          </p:nvSpPr>
          <p:spPr>
            <a:xfrm>
              <a:off x="9190336" y="2027686"/>
              <a:ext cx="30861" cy="57253"/>
            </a:xfrm>
            <a:custGeom>
              <a:avLst/>
              <a:gdLst/>
              <a:ahLst/>
              <a:cxnLst/>
              <a:rect l="l" t="t" r="r" b="b"/>
              <a:pathLst>
                <a:path w="30861" h="57253" extrusionOk="0">
                  <a:moveTo>
                    <a:pt x="0" y="56207"/>
                  </a:moveTo>
                  <a:cubicBezTo>
                    <a:pt x="381" y="44491"/>
                    <a:pt x="476" y="32680"/>
                    <a:pt x="1048" y="20964"/>
                  </a:cubicBezTo>
                  <a:cubicBezTo>
                    <a:pt x="1524" y="11820"/>
                    <a:pt x="2000" y="1343"/>
                    <a:pt x="13811" y="105"/>
                  </a:cubicBezTo>
                  <a:cubicBezTo>
                    <a:pt x="25051" y="-1038"/>
                    <a:pt x="29337" y="7344"/>
                    <a:pt x="30861" y="17250"/>
                  </a:cubicBezTo>
                  <a:cubicBezTo>
                    <a:pt x="30670" y="17631"/>
                    <a:pt x="30480" y="18107"/>
                    <a:pt x="30194" y="18488"/>
                  </a:cubicBezTo>
                  <a:cubicBezTo>
                    <a:pt x="27432" y="18774"/>
                    <a:pt x="26003" y="16678"/>
                    <a:pt x="24193" y="15345"/>
                  </a:cubicBezTo>
                  <a:cubicBezTo>
                    <a:pt x="23431" y="14773"/>
                    <a:pt x="22765" y="14106"/>
                    <a:pt x="22193" y="13344"/>
                  </a:cubicBezTo>
                  <a:cubicBezTo>
                    <a:pt x="21622" y="12582"/>
                    <a:pt x="21050" y="11725"/>
                    <a:pt x="20479" y="10963"/>
                  </a:cubicBezTo>
                  <a:cubicBezTo>
                    <a:pt x="14192" y="6772"/>
                    <a:pt x="10573" y="9249"/>
                    <a:pt x="8477" y="15726"/>
                  </a:cubicBezTo>
                  <a:cubicBezTo>
                    <a:pt x="7334" y="19059"/>
                    <a:pt x="8763" y="22869"/>
                    <a:pt x="6953" y="26108"/>
                  </a:cubicBezTo>
                  <a:cubicBezTo>
                    <a:pt x="4191" y="31823"/>
                    <a:pt x="8477" y="37443"/>
                    <a:pt x="7049" y="43158"/>
                  </a:cubicBezTo>
                  <a:cubicBezTo>
                    <a:pt x="6191" y="44777"/>
                    <a:pt x="5524" y="46396"/>
                    <a:pt x="6191" y="48301"/>
                  </a:cubicBezTo>
                  <a:cubicBezTo>
                    <a:pt x="5905" y="51730"/>
                    <a:pt x="5429" y="55064"/>
                    <a:pt x="2381" y="57159"/>
                  </a:cubicBezTo>
                  <a:cubicBezTo>
                    <a:pt x="1333" y="57445"/>
                    <a:pt x="571" y="57064"/>
                    <a:pt x="0" y="56207"/>
                  </a:cubicBezTo>
                  <a:close/>
                </a:path>
              </a:pathLst>
            </a:custGeom>
            <a:solidFill>
              <a:srgbClr val="FBD1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3" name="Google Shape;800;p3"/>
            <p:cNvSpPr/>
            <p:nvPr/>
          </p:nvSpPr>
          <p:spPr>
            <a:xfrm>
              <a:off x="9197038" y="2138912"/>
              <a:ext cx="24295" cy="67746"/>
            </a:xfrm>
            <a:custGeom>
              <a:avLst/>
              <a:gdLst/>
              <a:ahLst/>
              <a:cxnLst/>
              <a:rect l="l" t="t" r="r" b="b"/>
              <a:pathLst>
                <a:path w="24295" h="67746" extrusionOk="0">
                  <a:moveTo>
                    <a:pt x="16538" y="66711"/>
                  </a:moveTo>
                  <a:cubicBezTo>
                    <a:pt x="11109" y="60139"/>
                    <a:pt x="9585" y="51852"/>
                    <a:pt x="8156" y="43946"/>
                  </a:cubicBezTo>
                  <a:cubicBezTo>
                    <a:pt x="5775" y="30325"/>
                    <a:pt x="4061" y="16514"/>
                    <a:pt x="536" y="3084"/>
                  </a:cubicBezTo>
                  <a:cubicBezTo>
                    <a:pt x="-130" y="2131"/>
                    <a:pt x="-226" y="1084"/>
                    <a:pt x="536" y="131"/>
                  </a:cubicBezTo>
                  <a:cubicBezTo>
                    <a:pt x="3299" y="-536"/>
                    <a:pt x="4537" y="1465"/>
                    <a:pt x="5870" y="3275"/>
                  </a:cubicBezTo>
                  <a:cubicBezTo>
                    <a:pt x="11776" y="10704"/>
                    <a:pt x="11300" y="19753"/>
                    <a:pt x="12443" y="28420"/>
                  </a:cubicBezTo>
                  <a:cubicBezTo>
                    <a:pt x="13681" y="37946"/>
                    <a:pt x="13300" y="48042"/>
                    <a:pt x="21587" y="55186"/>
                  </a:cubicBezTo>
                  <a:cubicBezTo>
                    <a:pt x="22063" y="57281"/>
                    <a:pt x="22444" y="59377"/>
                    <a:pt x="23396" y="61377"/>
                  </a:cubicBezTo>
                  <a:cubicBezTo>
                    <a:pt x="24063" y="63473"/>
                    <a:pt x="25206" y="65568"/>
                    <a:pt x="23015" y="67378"/>
                  </a:cubicBezTo>
                  <a:cubicBezTo>
                    <a:pt x="20729" y="67949"/>
                    <a:pt x="18539" y="67949"/>
                    <a:pt x="16538" y="66711"/>
                  </a:cubicBezTo>
                  <a:close/>
                </a:path>
              </a:pathLst>
            </a:custGeom>
            <a:solidFill>
              <a:srgbClr val="F9C6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4" name="Google Shape;801;p3"/>
            <p:cNvSpPr/>
            <p:nvPr/>
          </p:nvSpPr>
          <p:spPr>
            <a:xfrm>
              <a:off x="9261487" y="2048291"/>
              <a:ext cx="37591" cy="50142"/>
            </a:xfrm>
            <a:custGeom>
              <a:avLst/>
              <a:gdLst/>
              <a:ahLst/>
              <a:cxnLst/>
              <a:rect l="l" t="t" r="r" b="b"/>
              <a:pathLst>
                <a:path w="37591" h="50142" extrusionOk="0">
                  <a:moveTo>
                    <a:pt x="0" y="10932"/>
                  </a:moveTo>
                  <a:cubicBezTo>
                    <a:pt x="8001" y="5979"/>
                    <a:pt x="16859" y="3026"/>
                    <a:pt x="25908" y="645"/>
                  </a:cubicBezTo>
                  <a:cubicBezTo>
                    <a:pt x="33338" y="-1355"/>
                    <a:pt x="37052" y="1216"/>
                    <a:pt x="37433" y="9503"/>
                  </a:cubicBezTo>
                  <a:cubicBezTo>
                    <a:pt x="38005" y="20933"/>
                    <a:pt x="37243" y="31982"/>
                    <a:pt x="31528" y="42174"/>
                  </a:cubicBezTo>
                  <a:cubicBezTo>
                    <a:pt x="30194" y="44650"/>
                    <a:pt x="29813" y="47127"/>
                    <a:pt x="30194" y="49794"/>
                  </a:cubicBezTo>
                  <a:cubicBezTo>
                    <a:pt x="28194" y="50746"/>
                    <a:pt x="27051" y="49603"/>
                    <a:pt x="26194" y="48079"/>
                  </a:cubicBezTo>
                  <a:cubicBezTo>
                    <a:pt x="25336" y="45984"/>
                    <a:pt x="25336" y="43698"/>
                    <a:pt x="25813" y="41507"/>
                  </a:cubicBezTo>
                  <a:cubicBezTo>
                    <a:pt x="26480" y="38935"/>
                    <a:pt x="27242" y="36364"/>
                    <a:pt x="27813" y="33792"/>
                  </a:cubicBezTo>
                  <a:cubicBezTo>
                    <a:pt x="28384" y="31792"/>
                    <a:pt x="29337" y="29982"/>
                    <a:pt x="30194" y="28172"/>
                  </a:cubicBezTo>
                  <a:cubicBezTo>
                    <a:pt x="31909" y="24553"/>
                    <a:pt x="31909" y="20647"/>
                    <a:pt x="31337" y="16837"/>
                  </a:cubicBezTo>
                  <a:cubicBezTo>
                    <a:pt x="31052" y="15409"/>
                    <a:pt x="30575" y="13980"/>
                    <a:pt x="30194" y="12456"/>
                  </a:cubicBezTo>
                  <a:cubicBezTo>
                    <a:pt x="29718" y="7884"/>
                    <a:pt x="27622" y="8074"/>
                    <a:pt x="23336" y="8551"/>
                  </a:cubicBezTo>
                  <a:cubicBezTo>
                    <a:pt x="15716" y="9598"/>
                    <a:pt x="8287" y="15694"/>
                    <a:pt x="0" y="10932"/>
                  </a:cubicBezTo>
                  <a:close/>
                </a:path>
              </a:pathLst>
            </a:custGeom>
            <a:solidFill>
              <a:srgbClr val="FACB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5" name="Google Shape;802;p3"/>
            <p:cNvSpPr/>
            <p:nvPr/>
          </p:nvSpPr>
          <p:spPr>
            <a:xfrm>
              <a:off x="9243047" y="2051413"/>
              <a:ext cx="50790" cy="20783"/>
            </a:xfrm>
            <a:custGeom>
              <a:avLst/>
              <a:gdLst/>
              <a:ahLst/>
              <a:cxnLst/>
              <a:rect l="l" t="t" r="r" b="b"/>
              <a:pathLst>
                <a:path w="50790" h="20783" extrusionOk="0">
                  <a:moveTo>
                    <a:pt x="18440" y="7810"/>
                  </a:moveTo>
                  <a:cubicBezTo>
                    <a:pt x="28823" y="5715"/>
                    <a:pt x="39491" y="4667"/>
                    <a:pt x="49206" y="0"/>
                  </a:cubicBezTo>
                  <a:cubicBezTo>
                    <a:pt x="51778" y="3524"/>
                    <a:pt x="50349" y="6953"/>
                    <a:pt x="50730" y="10192"/>
                  </a:cubicBezTo>
                  <a:cubicBezTo>
                    <a:pt x="49206" y="12002"/>
                    <a:pt x="47111" y="12192"/>
                    <a:pt x="44920" y="12002"/>
                  </a:cubicBezTo>
                  <a:cubicBezTo>
                    <a:pt x="42062" y="11430"/>
                    <a:pt x="39205" y="10573"/>
                    <a:pt x="36157" y="11049"/>
                  </a:cubicBezTo>
                  <a:cubicBezTo>
                    <a:pt x="32633" y="11335"/>
                    <a:pt x="30442" y="14097"/>
                    <a:pt x="27584" y="15621"/>
                  </a:cubicBezTo>
                  <a:cubicBezTo>
                    <a:pt x="23393" y="15812"/>
                    <a:pt x="19107" y="15907"/>
                    <a:pt x="15392" y="18193"/>
                  </a:cubicBezTo>
                  <a:cubicBezTo>
                    <a:pt x="12535" y="18383"/>
                    <a:pt x="9963" y="19050"/>
                    <a:pt x="7487" y="20479"/>
                  </a:cubicBezTo>
                  <a:cubicBezTo>
                    <a:pt x="6058" y="20955"/>
                    <a:pt x="4724" y="20860"/>
                    <a:pt x="3391" y="20288"/>
                  </a:cubicBezTo>
                  <a:cubicBezTo>
                    <a:pt x="1486" y="18764"/>
                    <a:pt x="1200" y="16383"/>
                    <a:pt x="57" y="14383"/>
                  </a:cubicBezTo>
                  <a:cubicBezTo>
                    <a:pt x="-133" y="13430"/>
                    <a:pt x="152" y="12668"/>
                    <a:pt x="914" y="12097"/>
                  </a:cubicBezTo>
                  <a:cubicBezTo>
                    <a:pt x="7391" y="13335"/>
                    <a:pt x="12440" y="8668"/>
                    <a:pt x="18440" y="7810"/>
                  </a:cubicBezTo>
                  <a:close/>
                </a:path>
              </a:pathLst>
            </a:custGeom>
            <a:solidFill>
              <a:srgbClr val="F9C70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6" name="Google Shape;803;p3"/>
            <p:cNvSpPr/>
            <p:nvPr/>
          </p:nvSpPr>
          <p:spPr>
            <a:xfrm>
              <a:off x="9117820" y="2113611"/>
              <a:ext cx="55370" cy="24376"/>
            </a:xfrm>
            <a:custGeom>
              <a:avLst/>
              <a:gdLst/>
              <a:ahLst/>
              <a:cxnLst/>
              <a:rect l="l" t="t" r="r" b="b"/>
              <a:pathLst>
                <a:path w="55370" h="24376" extrusionOk="0">
                  <a:moveTo>
                    <a:pt x="52037" y="23622"/>
                  </a:moveTo>
                  <a:cubicBezTo>
                    <a:pt x="39178" y="25051"/>
                    <a:pt x="26414" y="24384"/>
                    <a:pt x="13746" y="22193"/>
                  </a:cubicBezTo>
                  <a:cubicBezTo>
                    <a:pt x="7936" y="21145"/>
                    <a:pt x="697" y="20764"/>
                    <a:pt x="30" y="12763"/>
                  </a:cubicBezTo>
                  <a:cubicBezTo>
                    <a:pt x="-446" y="5810"/>
                    <a:pt x="4793" y="2095"/>
                    <a:pt x="10889" y="0"/>
                  </a:cubicBezTo>
                  <a:cubicBezTo>
                    <a:pt x="11270" y="286"/>
                    <a:pt x="11651" y="571"/>
                    <a:pt x="12032" y="857"/>
                  </a:cubicBezTo>
                  <a:cubicBezTo>
                    <a:pt x="12508" y="4667"/>
                    <a:pt x="9460" y="6572"/>
                    <a:pt x="7745" y="9334"/>
                  </a:cubicBezTo>
                  <a:cubicBezTo>
                    <a:pt x="7364" y="10096"/>
                    <a:pt x="7079" y="10954"/>
                    <a:pt x="6983" y="11811"/>
                  </a:cubicBezTo>
                  <a:cubicBezTo>
                    <a:pt x="9460" y="18097"/>
                    <a:pt x="15365" y="15240"/>
                    <a:pt x="19747" y="16573"/>
                  </a:cubicBezTo>
                  <a:cubicBezTo>
                    <a:pt x="27462" y="18574"/>
                    <a:pt x="35368" y="17335"/>
                    <a:pt x="43083" y="17907"/>
                  </a:cubicBezTo>
                  <a:cubicBezTo>
                    <a:pt x="47655" y="18288"/>
                    <a:pt x="53084" y="16954"/>
                    <a:pt x="55370" y="23050"/>
                  </a:cubicBezTo>
                  <a:cubicBezTo>
                    <a:pt x="54418" y="24384"/>
                    <a:pt x="53275" y="24575"/>
                    <a:pt x="52037" y="23622"/>
                  </a:cubicBezTo>
                  <a:close/>
                </a:path>
              </a:pathLst>
            </a:custGeom>
            <a:solidFill>
              <a:srgbClr val="F7CD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7" name="Google Shape;804;p3"/>
            <p:cNvSpPr/>
            <p:nvPr/>
          </p:nvSpPr>
          <p:spPr>
            <a:xfrm>
              <a:off x="9128709" y="2092676"/>
              <a:ext cx="46864" cy="23328"/>
            </a:xfrm>
            <a:custGeom>
              <a:avLst/>
              <a:gdLst/>
              <a:ahLst/>
              <a:cxnLst/>
              <a:rect l="l" t="t" r="r" b="b"/>
              <a:pathLst>
                <a:path w="46864" h="23328" extrusionOk="0">
                  <a:moveTo>
                    <a:pt x="0" y="20935"/>
                  </a:moveTo>
                  <a:cubicBezTo>
                    <a:pt x="13049" y="12934"/>
                    <a:pt x="25146" y="3123"/>
                    <a:pt x="40958" y="742"/>
                  </a:cubicBezTo>
                  <a:cubicBezTo>
                    <a:pt x="42577" y="75"/>
                    <a:pt x="44196" y="-210"/>
                    <a:pt x="45911" y="171"/>
                  </a:cubicBezTo>
                  <a:cubicBezTo>
                    <a:pt x="47816" y="2457"/>
                    <a:pt x="46482" y="4362"/>
                    <a:pt x="45244" y="6267"/>
                  </a:cubicBezTo>
                  <a:cubicBezTo>
                    <a:pt x="43720" y="7981"/>
                    <a:pt x="41910" y="9029"/>
                    <a:pt x="39719" y="9505"/>
                  </a:cubicBezTo>
                  <a:cubicBezTo>
                    <a:pt x="34576" y="9410"/>
                    <a:pt x="29623" y="9791"/>
                    <a:pt x="25622" y="13696"/>
                  </a:cubicBezTo>
                  <a:cubicBezTo>
                    <a:pt x="18479" y="15982"/>
                    <a:pt x="12859" y="21697"/>
                    <a:pt x="5334" y="23316"/>
                  </a:cubicBezTo>
                  <a:cubicBezTo>
                    <a:pt x="3620" y="23412"/>
                    <a:pt x="2000" y="22935"/>
                    <a:pt x="762" y="21697"/>
                  </a:cubicBezTo>
                  <a:lnTo>
                    <a:pt x="0" y="20935"/>
                  </a:lnTo>
                  <a:close/>
                </a:path>
              </a:pathLst>
            </a:custGeom>
            <a:solidFill>
              <a:srgbClr val="FDD41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8" name="Google Shape;805;p3"/>
            <p:cNvSpPr/>
            <p:nvPr/>
          </p:nvSpPr>
          <p:spPr>
            <a:xfrm>
              <a:off x="9284538" y="2139329"/>
              <a:ext cx="43338" cy="11318"/>
            </a:xfrm>
            <a:custGeom>
              <a:avLst/>
              <a:gdLst/>
              <a:ahLst/>
              <a:cxnLst/>
              <a:rect l="l" t="t" r="r" b="b"/>
              <a:pathLst>
                <a:path w="43338" h="11318" extrusionOk="0">
                  <a:moveTo>
                    <a:pt x="0" y="6858"/>
                  </a:moveTo>
                  <a:cubicBezTo>
                    <a:pt x="14573" y="5620"/>
                    <a:pt x="30290" y="11239"/>
                    <a:pt x="43339" y="0"/>
                  </a:cubicBezTo>
                  <a:cubicBezTo>
                    <a:pt x="39910" y="11144"/>
                    <a:pt x="29908" y="10573"/>
                    <a:pt x="21622" y="11239"/>
                  </a:cubicBezTo>
                  <a:cubicBezTo>
                    <a:pt x="14383" y="11716"/>
                    <a:pt x="6858" y="10001"/>
                    <a:pt x="0" y="6858"/>
                  </a:cubicBezTo>
                  <a:close/>
                </a:path>
              </a:pathLst>
            </a:custGeom>
            <a:solidFill>
              <a:srgbClr val="F7D03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9" name="Google Shape;806;p3"/>
            <p:cNvSpPr/>
            <p:nvPr/>
          </p:nvSpPr>
          <p:spPr>
            <a:xfrm>
              <a:off x="9249486" y="2137995"/>
              <a:ext cx="28384" cy="24955"/>
            </a:xfrm>
            <a:custGeom>
              <a:avLst/>
              <a:gdLst/>
              <a:ahLst/>
              <a:cxnLst/>
              <a:rect l="l" t="t" r="r" b="b"/>
              <a:pathLst>
                <a:path w="28384" h="24955" extrusionOk="0">
                  <a:moveTo>
                    <a:pt x="28289" y="3620"/>
                  </a:moveTo>
                  <a:cubicBezTo>
                    <a:pt x="28289" y="4286"/>
                    <a:pt x="28289" y="4953"/>
                    <a:pt x="28384" y="5620"/>
                  </a:cubicBezTo>
                  <a:cubicBezTo>
                    <a:pt x="19336" y="4858"/>
                    <a:pt x="16097" y="12668"/>
                    <a:pt x="11144" y="17812"/>
                  </a:cubicBezTo>
                  <a:cubicBezTo>
                    <a:pt x="9239" y="19812"/>
                    <a:pt x="8573" y="23146"/>
                    <a:pt x="5429" y="24194"/>
                  </a:cubicBezTo>
                  <a:cubicBezTo>
                    <a:pt x="4572" y="24955"/>
                    <a:pt x="3620" y="25146"/>
                    <a:pt x="2477" y="24765"/>
                  </a:cubicBezTo>
                  <a:cubicBezTo>
                    <a:pt x="1048" y="23813"/>
                    <a:pt x="95" y="22574"/>
                    <a:pt x="0" y="20765"/>
                  </a:cubicBezTo>
                  <a:cubicBezTo>
                    <a:pt x="2762" y="11716"/>
                    <a:pt x="11716" y="8763"/>
                    <a:pt x="17621" y="2667"/>
                  </a:cubicBezTo>
                  <a:cubicBezTo>
                    <a:pt x="19336" y="1238"/>
                    <a:pt x="21146" y="191"/>
                    <a:pt x="23432" y="0"/>
                  </a:cubicBezTo>
                  <a:cubicBezTo>
                    <a:pt x="25813" y="191"/>
                    <a:pt x="27527" y="1143"/>
                    <a:pt x="28289" y="3620"/>
                  </a:cubicBezTo>
                  <a:close/>
                </a:path>
              </a:pathLst>
            </a:custGeom>
            <a:solidFill>
              <a:srgbClr val="FCC4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0" name="Google Shape;807;p3"/>
            <p:cNvSpPr/>
            <p:nvPr/>
          </p:nvSpPr>
          <p:spPr>
            <a:xfrm>
              <a:off x="9226150" y="2173523"/>
              <a:ext cx="19240" cy="30098"/>
            </a:xfrm>
            <a:custGeom>
              <a:avLst/>
              <a:gdLst/>
              <a:ahLst/>
              <a:cxnLst/>
              <a:rect l="l" t="t" r="r" b="b"/>
              <a:pathLst>
                <a:path w="19240" h="30098" extrusionOk="0">
                  <a:moveTo>
                    <a:pt x="10478" y="11430"/>
                  </a:moveTo>
                  <a:cubicBezTo>
                    <a:pt x="13335" y="7620"/>
                    <a:pt x="11906" y="381"/>
                    <a:pt x="19241" y="0"/>
                  </a:cubicBezTo>
                  <a:cubicBezTo>
                    <a:pt x="17050" y="10954"/>
                    <a:pt x="8287" y="19145"/>
                    <a:pt x="6191" y="30099"/>
                  </a:cubicBezTo>
                  <a:cubicBezTo>
                    <a:pt x="4096" y="30099"/>
                    <a:pt x="2191" y="29337"/>
                    <a:pt x="762" y="27813"/>
                  </a:cubicBezTo>
                  <a:cubicBezTo>
                    <a:pt x="0" y="26384"/>
                    <a:pt x="-190" y="24955"/>
                    <a:pt x="191" y="23432"/>
                  </a:cubicBezTo>
                  <a:cubicBezTo>
                    <a:pt x="667" y="22003"/>
                    <a:pt x="1524" y="20764"/>
                    <a:pt x="2476" y="19622"/>
                  </a:cubicBezTo>
                  <a:cubicBezTo>
                    <a:pt x="4762" y="16573"/>
                    <a:pt x="7048" y="13430"/>
                    <a:pt x="10478" y="11430"/>
                  </a:cubicBezTo>
                  <a:close/>
                </a:path>
              </a:pathLst>
            </a:custGeom>
            <a:solidFill>
              <a:srgbClr val="FAC11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1" name="Google Shape;808;p3"/>
            <p:cNvSpPr/>
            <p:nvPr/>
          </p:nvSpPr>
          <p:spPr>
            <a:xfrm>
              <a:off x="9281674" y="2095894"/>
              <a:ext cx="19545" cy="13592"/>
            </a:xfrm>
            <a:custGeom>
              <a:avLst/>
              <a:gdLst/>
              <a:ahLst/>
              <a:cxnLst/>
              <a:rect l="l" t="t" r="r" b="b"/>
              <a:pathLst>
                <a:path w="19545" h="13592" extrusionOk="0">
                  <a:moveTo>
                    <a:pt x="7151" y="0"/>
                  </a:moveTo>
                  <a:cubicBezTo>
                    <a:pt x="8103" y="762"/>
                    <a:pt x="9056" y="1429"/>
                    <a:pt x="10008" y="2191"/>
                  </a:cubicBezTo>
                  <a:cubicBezTo>
                    <a:pt x="13437" y="3810"/>
                    <a:pt x="16676" y="5715"/>
                    <a:pt x="18962" y="8954"/>
                  </a:cubicBezTo>
                  <a:cubicBezTo>
                    <a:pt x="19724" y="9906"/>
                    <a:pt x="19724" y="10954"/>
                    <a:pt x="19057" y="11906"/>
                  </a:cubicBezTo>
                  <a:cubicBezTo>
                    <a:pt x="16771" y="13716"/>
                    <a:pt x="14104" y="13907"/>
                    <a:pt x="11342" y="13240"/>
                  </a:cubicBezTo>
                  <a:cubicBezTo>
                    <a:pt x="8675" y="12097"/>
                    <a:pt x="6198" y="10382"/>
                    <a:pt x="3150" y="9811"/>
                  </a:cubicBezTo>
                  <a:cubicBezTo>
                    <a:pt x="-2946" y="3620"/>
                    <a:pt x="578" y="1238"/>
                    <a:pt x="7151" y="0"/>
                  </a:cubicBezTo>
                  <a:close/>
                </a:path>
              </a:pathLst>
            </a:custGeom>
            <a:solidFill>
              <a:srgbClr val="F9BF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2" name="Google Shape;809;p3"/>
            <p:cNvSpPr/>
            <p:nvPr/>
          </p:nvSpPr>
          <p:spPr>
            <a:xfrm>
              <a:off x="9169857" y="2131462"/>
              <a:ext cx="27908" cy="10628"/>
            </a:xfrm>
            <a:custGeom>
              <a:avLst/>
              <a:gdLst/>
              <a:ahLst/>
              <a:cxnLst/>
              <a:rect l="l" t="t" r="r" b="b"/>
              <a:pathLst>
                <a:path w="27908" h="10628" extrusionOk="0">
                  <a:moveTo>
                    <a:pt x="0" y="5771"/>
                  </a:moveTo>
                  <a:cubicBezTo>
                    <a:pt x="1048" y="5580"/>
                    <a:pt x="2000" y="5390"/>
                    <a:pt x="3048" y="5199"/>
                  </a:cubicBezTo>
                  <a:cubicBezTo>
                    <a:pt x="5620" y="2723"/>
                    <a:pt x="9239" y="2056"/>
                    <a:pt x="12192" y="151"/>
                  </a:cubicBezTo>
                  <a:cubicBezTo>
                    <a:pt x="15430" y="-325"/>
                    <a:pt x="18574" y="437"/>
                    <a:pt x="21717" y="913"/>
                  </a:cubicBezTo>
                  <a:cubicBezTo>
                    <a:pt x="25336" y="1865"/>
                    <a:pt x="27908" y="3770"/>
                    <a:pt x="27908" y="7866"/>
                  </a:cubicBezTo>
                  <a:cubicBezTo>
                    <a:pt x="27813" y="8819"/>
                    <a:pt x="27718" y="9676"/>
                    <a:pt x="27622" y="10628"/>
                  </a:cubicBezTo>
                  <a:cubicBezTo>
                    <a:pt x="19241" y="4628"/>
                    <a:pt x="8858" y="9676"/>
                    <a:pt x="0" y="5771"/>
                  </a:cubicBezTo>
                  <a:close/>
                </a:path>
              </a:pathLst>
            </a:custGeom>
            <a:solidFill>
              <a:srgbClr val="FACB2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3" name="Google Shape;810;p3"/>
            <p:cNvSpPr/>
            <p:nvPr/>
          </p:nvSpPr>
          <p:spPr>
            <a:xfrm>
              <a:off x="9219817" y="2044936"/>
              <a:ext cx="21762" cy="18044"/>
            </a:xfrm>
            <a:custGeom>
              <a:avLst/>
              <a:gdLst/>
              <a:ahLst/>
              <a:cxnLst/>
              <a:rect l="l" t="t" r="r" b="b"/>
              <a:pathLst>
                <a:path w="21762" h="18044" extrusionOk="0">
                  <a:moveTo>
                    <a:pt x="1379" y="0"/>
                  </a:moveTo>
                  <a:cubicBezTo>
                    <a:pt x="8142" y="5525"/>
                    <a:pt x="15000" y="11049"/>
                    <a:pt x="21763" y="16478"/>
                  </a:cubicBezTo>
                  <a:cubicBezTo>
                    <a:pt x="17477" y="20098"/>
                    <a:pt x="13952" y="16478"/>
                    <a:pt x="10238" y="15240"/>
                  </a:cubicBezTo>
                  <a:cubicBezTo>
                    <a:pt x="9285" y="14859"/>
                    <a:pt x="8428" y="14383"/>
                    <a:pt x="7571" y="13811"/>
                  </a:cubicBezTo>
                  <a:cubicBezTo>
                    <a:pt x="5856" y="12859"/>
                    <a:pt x="4046" y="11811"/>
                    <a:pt x="2618" y="10478"/>
                  </a:cubicBezTo>
                  <a:cubicBezTo>
                    <a:pt x="1951" y="9716"/>
                    <a:pt x="1475" y="8858"/>
                    <a:pt x="1094" y="7906"/>
                  </a:cubicBezTo>
                  <a:cubicBezTo>
                    <a:pt x="427" y="5525"/>
                    <a:pt x="-716" y="3239"/>
                    <a:pt x="617" y="762"/>
                  </a:cubicBezTo>
                  <a:lnTo>
                    <a:pt x="1379" y="0"/>
                  </a:lnTo>
                  <a:close/>
                </a:path>
              </a:pathLst>
            </a:custGeom>
            <a:solidFill>
              <a:srgbClr val="F7C9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4" name="Google Shape;811;p3"/>
            <p:cNvSpPr/>
            <p:nvPr/>
          </p:nvSpPr>
          <p:spPr>
            <a:xfrm>
              <a:off x="9297679" y="2104753"/>
              <a:ext cx="18482" cy="13906"/>
            </a:xfrm>
            <a:custGeom>
              <a:avLst/>
              <a:gdLst/>
              <a:ahLst/>
              <a:cxnLst/>
              <a:rect l="l" t="t" r="r" b="b"/>
              <a:pathLst>
                <a:path w="18482" h="13906" extrusionOk="0">
                  <a:moveTo>
                    <a:pt x="2861" y="2572"/>
                  </a:moveTo>
                  <a:cubicBezTo>
                    <a:pt x="2956" y="1715"/>
                    <a:pt x="2956" y="857"/>
                    <a:pt x="3052" y="0"/>
                  </a:cubicBezTo>
                  <a:cubicBezTo>
                    <a:pt x="9338" y="3429"/>
                    <a:pt x="14958" y="7525"/>
                    <a:pt x="18482" y="13907"/>
                  </a:cubicBezTo>
                  <a:cubicBezTo>
                    <a:pt x="16387" y="13145"/>
                    <a:pt x="14196" y="12383"/>
                    <a:pt x="12100" y="11621"/>
                  </a:cubicBezTo>
                  <a:cubicBezTo>
                    <a:pt x="7433" y="11144"/>
                    <a:pt x="2194" y="11716"/>
                    <a:pt x="4" y="5905"/>
                  </a:cubicBezTo>
                  <a:cubicBezTo>
                    <a:pt x="-92" y="4096"/>
                    <a:pt x="1718" y="3620"/>
                    <a:pt x="2861" y="2572"/>
                  </a:cubicBezTo>
                  <a:close/>
                </a:path>
              </a:pathLst>
            </a:custGeom>
            <a:solidFill>
              <a:srgbClr val="FB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5" name="Google Shape;812;p3"/>
            <p:cNvSpPr/>
            <p:nvPr/>
          </p:nvSpPr>
          <p:spPr>
            <a:xfrm>
              <a:off x="9218339" y="2195855"/>
              <a:ext cx="13929" cy="13283"/>
            </a:xfrm>
            <a:custGeom>
              <a:avLst/>
              <a:gdLst/>
              <a:ahLst/>
              <a:cxnLst/>
              <a:rect l="l" t="t" r="r" b="b"/>
              <a:pathLst>
                <a:path w="13929" h="13283" extrusionOk="0">
                  <a:moveTo>
                    <a:pt x="9144" y="5100"/>
                  </a:moveTo>
                  <a:cubicBezTo>
                    <a:pt x="11239" y="5195"/>
                    <a:pt x="12954" y="5671"/>
                    <a:pt x="13907" y="7767"/>
                  </a:cubicBezTo>
                  <a:cubicBezTo>
                    <a:pt x="14002" y="8529"/>
                    <a:pt x="13811" y="9100"/>
                    <a:pt x="13145" y="9577"/>
                  </a:cubicBezTo>
                  <a:cubicBezTo>
                    <a:pt x="9525" y="11863"/>
                    <a:pt x="6001" y="16530"/>
                    <a:pt x="2286" y="9767"/>
                  </a:cubicBezTo>
                  <a:cubicBezTo>
                    <a:pt x="1524" y="8243"/>
                    <a:pt x="762" y="6719"/>
                    <a:pt x="0" y="5195"/>
                  </a:cubicBezTo>
                  <a:cubicBezTo>
                    <a:pt x="3048" y="-1377"/>
                    <a:pt x="6096" y="-2044"/>
                    <a:pt x="9144" y="5100"/>
                  </a:cubicBezTo>
                  <a:close/>
                </a:path>
              </a:pathLst>
            </a:custGeom>
            <a:solidFill>
              <a:srgbClr val="FBCC0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6" name="Google Shape;813;p3"/>
            <p:cNvSpPr/>
            <p:nvPr/>
          </p:nvSpPr>
          <p:spPr>
            <a:xfrm>
              <a:off x="9169667" y="2083798"/>
              <a:ext cx="21883" cy="10340"/>
            </a:xfrm>
            <a:custGeom>
              <a:avLst/>
              <a:gdLst/>
              <a:ahLst/>
              <a:cxnLst/>
              <a:rect l="l" t="t" r="r" b="b"/>
              <a:pathLst>
                <a:path w="21883" h="10340" extrusionOk="0">
                  <a:moveTo>
                    <a:pt x="5334" y="9811"/>
                  </a:moveTo>
                  <a:cubicBezTo>
                    <a:pt x="3524" y="9716"/>
                    <a:pt x="1810" y="9620"/>
                    <a:pt x="0" y="9525"/>
                  </a:cubicBezTo>
                  <a:cubicBezTo>
                    <a:pt x="6858" y="6382"/>
                    <a:pt x="13811" y="3239"/>
                    <a:pt x="20669" y="0"/>
                  </a:cubicBezTo>
                  <a:cubicBezTo>
                    <a:pt x="20955" y="286"/>
                    <a:pt x="21241" y="571"/>
                    <a:pt x="21526" y="762"/>
                  </a:cubicBezTo>
                  <a:cubicBezTo>
                    <a:pt x="22003" y="1905"/>
                    <a:pt x="22003" y="2953"/>
                    <a:pt x="21526" y="4001"/>
                  </a:cubicBezTo>
                  <a:cubicBezTo>
                    <a:pt x="17050" y="8573"/>
                    <a:pt x="12001" y="11621"/>
                    <a:pt x="5334" y="9811"/>
                  </a:cubicBezTo>
                  <a:close/>
                </a:path>
              </a:pathLst>
            </a:custGeom>
            <a:solidFill>
              <a:srgbClr val="F9CD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7" name="Google Shape;814;p3"/>
            <p:cNvSpPr/>
            <p:nvPr/>
          </p:nvSpPr>
          <p:spPr>
            <a:xfrm>
              <a:off x="9213577" y="2205335"/>
              <a:ext cx="17907" cy="5058"/>
            </a:xfrm>
            <a:custGeom>
              <a:avLst/>
              <a:gdLst/>
              <a:ahLst/>
              <a:cxnLst/>
              <a:rect l="l" t="t" r="r" b="b"/>
              <a:pathLst>
                <a:path w="17907" h="5058" extrusionOk="0">
                  <a:moveTo>
                    <a:pt x="7048" y="192"/>
                  </a:moveTo>
                  <a:cubicBezTo>
                    <a:pt x="10763" y="4954"/>
                    <a:pt x="14288" y="-94"/>
                    <a:pt x="17907" y="1"/>
                  </a:cubicBezTo>
                  <a:cubicBezTo>
                    <a:pt x="12002" y="8288"/>
                    <a:pt x="6001" y="4954"/>
                    <a:pt x="0" y="192"/>
                  </a:cubicBezTo>
                  <a:cubicBezTo>
                    <a:pt x="2381" y="287"/>
                    <a:pt x="4667" y="192"/>
                    <a:pt x="7048" y="192"/>
                  </a:cubicBezTo>
                  <a:close/>
                </a:path>
              </a:pathLst>
            </a:custGeom>
            <a:solidFill>
              <a:srgbClr val="F9D03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8" name="Google Shape;815;p3"/>
            <p:cNvSpPr/>
            <p:nvPr/>
          </p:nvSpPr>
          <p:spPr>
            <a:xfrm>
              <a:off x="9228546" y="2057128"/>
              <a:ext cx="15320" cy="10454"/>
            </a:xfrm>
            <a:custGeom>
              <a:avLst/>
              <a:gdLst/>
              <a:ahLst/>
              <a:cxnLst/>
              <a:rect l="l" t="t" r="r" b="b"/>
              <a:pathLst>
                <a:path w="15320" h="10454" extrusionOk="0">
                  <a:moveTo>
                    <a:pt x="1224" y="0"/>
                  </a:moveTo>
                  <a:cubicBezTo>
                    <a:pt x="5129" y="1524"/>
                    <a:pt x="8463" y="4667"/>
                    <a:pt x="13035" y="4382"/>
                  </a:cubicBezTo>
                  <a:cubicBezTo>
                    <a:pt x="13797" y="5048"/>
                    <a:pt x="14559" y="5810"/>
                    <a:pt x="15321" y="6477"/>
                  </a:cubicBezTo>
                  <a:lnTo>
                    <a:pt x="14749" y="7049"/>
                  </a:lnTo>
                  <a:cubicBezTo>
                    <a:pt x="14082" y="7811"/>
                    <a:pt x="13416" y="8477"/>
                    <a:pt x="12654" y="9144"/>
                  </a:cubicBezTo>
                  <a:cubicBezTo>
                    <a:pt x="10368" y="10478"/>
                    <a:pt x="7986" y="11049"/>
                    <a:pt x="5510" y="9620"/>
                  </a:cubicBezTo>
                  <a:cubicBezTo>
                    <a:pt x="3414" y="8096"/>
                    <a:pt x="1414" y="6572"/>
                    <a:pt x="176" y="4286"/>
                  </a:cubicBezTo>
                  <a:cubicBezTo>
                    <a:pt x="-205" y="2572"/>
                    <a:pt x="-15" y="1143"/>
                    <a:pt x="1224" y="0"/>
                  </a:cubicBezTo>
                  <a:close/>
                </a:path>
              </a:pathLst>
            </a:custGeom>
            <a:solidFill>
              <a:srgbClr val="F9C60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9" name="Google Shape;816;p3"/>
            <p:cNvSpPr/>
            <p:nvPr/>
          </p:nvSpPr>
          <p:spPr>
            <a:xfrm>
              <a:off x="9247962" y="2161834"/>
              <a:ext cx="6858" cy="9022"/>
            </a:xfrm>
            <a:custGeom>
              <a:avLst/>
              <a:gdLst/>
              <a:ahLst/>
              <a:cxnLst/>
              <a:rect l="l" t="t" r="r" b="b"/>
              <a:pathLst>
                <a:path w="6858" h="9022" extrusionOk="0">
                  <a:moveTo>
                    <a:pt x="4477" y="164"/>
                  </a:moveTo>
                  <a:cubicBezTo>
                    <a:pt x="5239" y="164"/>
                    <a:pt x="6096" y="259"/>
                    <a:pt x="6858" y="259"/>
                  </a:cubicBezTo>
                  <a:cubicBezTo>
                    <a:pt x="6001" y="4260"/>
                    <a:pt x="4191" y="7594"/>
                    <a:pt x="0" y="9022"/>
                  </a:cubicBezTo>
                  <a:cubicBezTo>
                    <a:pt x="762" y="6832"/>
                    <a:pt x="1524" y="4736"/>
                    <a:pt x="2286" y="2545"/>
                  </a:cubicBezTo>
                  <a:cubicBezTo>
                    <a:pt x="1715" y="545"/>
                    <a:pt x="2286" y="-407"/>
                    <a:pt x="4477" y="164"/>
                  </a:cubicBezTo>
                  <a:close/>
                </a:path>
              </a:pathLst>
            </a:custGeom>
            <a:solidFill>
              <a:srgbClr val="FAC11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0" name="Google Shape;817;p3"/>
            <p:cNvSpPr/>
            <p:nvPr/>
          </p:nvSpPr>
          <p:spPr>
            <a:xfrm>
              <a:off x="9272876" y="2109262"/>
              <a:ext cx="36807" cy="33462"/>
            </a:xfrm>
            <a:custGeom>
              <a:avLst/>
              <a:gdLst/>
              <a:ahLst/>
              <a:cxnLst/>
              <a:rect l="l" t="t" r="r" b="b"/>
              <a:pathLst>
                <a:path w="36807" h="33462" extrusionOk="0">
                  <a:moveTo>
                    <a:pt x="25378" y="348"/>
                  </a:moveTo>
                  <a:cubicBezTo>
                    <a:pt x="27092" y="6063"/>
                    <a:pt x="34712" y="2063"/>
                    <a:pt x="36808" y="7206"/>
                  </a:cubicBezTo>
                  <a:cubicBezTo>
                    <a:pt x="36046" y="8730"/>
                    <a:pt x="35284" y="10254"/>
                    <a:pt x="34522" y="11778"/>
                  </a:cubicBezTo>
                  <a:cubicBezTo>
                    <a:pt x="32236" y="15017"/>
                    <a:pt x="29950" y="10159"/>
                    <a:pt x="27664" y="11778"/>
                  </a:cubicBezTo>
                  <a:cubicBezTo>
                    <a:pt x="24521" y="11111"/>
                    <a:pt x="24330" y="8159"/>
                    <a:pt x="22901" y="4635"/>
                  </a:cubicBezTo>
                  <a:cubicBezTo>
                    <a:pt x="19091" y="12064"/>
                    <a:pt x="12614" y="16731"/>
                    <a:pt x="14710" y="26256"/>
                  </a:cubicBezTo>
                  <a:cubicBezTo>
                    <a:pt x="16329" y="33591"/>
                    <a:pt x="10900" y="34638"/>
                    <a:pt x="4804" y="32448"/>
                  </a:cubicBezTo>
                  <a:cubicBezTo>
                    <a:pt x="3280" y="31686"/>
                    <a:pt x="1756" y="30924"/>
                    <a:pt x="232" y="30161"/>
                  </a:cubicBezTo>
                  <a:cubicBezTo>
                    <a:pt x="-721" y="27494"/>
                    <a:pt x="1470" y="26732"/>
                    <a:pt x="2994" y="25494"/>
                  </a:cubicBezTo>
                  <a:cubicBezTo>
                    <a:pt x="6709" y="23304"/>
                    <a:pt x="5185" y="19398"/>
                    <a:pt x="6137" y="16255"/>
                  </a:cubicBezTo>
                  <a:cubicBezTo>
                    <a:pt x="7566" y="13017"/>
                    <a:pt x="8995" y="9873"/>
                    <a:pt x="10805" y="6825"/>
                  </a:cubicBezTo>
                  <a:cubicBezTo>
                    <a:pt x="12424" y="4825"/>
                    <a:pt x="14234" y="3015"/>
                    <a:pt x="16329" y="1491"/>
                  </a:cubicBezTo>
                  <a:cubicBezTo>
                    <a:pt x="19282" y="348"/>
                    <a:pt x="22235" y="-509"/>
                    <a:pt x="25378" y="348"/>
                  </a:cubicBezTo>
                  <a:close/>
                </a:path>
              </a:pathLst>
            </a:custGeom>
            <a:solidFill>
              <a:srgbClr val="F9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1" name="Google Shape;818;p3"/>
            <p:cNvSpPr/>
            <p:nvPr/>
          </p:nvSpPr>
          <p:spPr>
            <a:xfrm>
              <a:off x="9303397" y="2131985"/>
              <a:ext cx="22764" cy="11318"/>
            </a:xfrm>
            <a:custGeom>
              <a:avLst/>
              <a:gdLst/>
              <a:ahLst/>
              <a:cxnLst/>
              <a:rect l="l" t="t" r="r" b="b"/>
              <a:pathLst>
                <a:path w="22764" h="11318" extrusionOk="0">
                  <a:moveTo>
                    <a:pt x="22765" y="104"/>
                  </a:moveTo>
                  <a:cubicBezTo>
                    <a:pt x="16002" y="4676"/>
                    <a:pt x="11144" y="13154"/>
                    <a:pt x="0" y="10963"/>
                  </a:cubicBezTo>
                  <a:cubicBezTo>
                    <a:pt x="5334" y="1057"/>
                    <a:pt x="13526" y="-467"/>
                    <a:pt x="22765" y="104"/>
                  </a:cubicBezTo>
                  <a:cubicBezTo>
                    <a:pt x="22670" y="104"/>
                    <a:pt x="22765" y="104"/>
                    <a:pt x="22765" y="104"/>
                  </a:cubicBezTo>
                  <a:close/>
                </a:path>
              </a:pathLst>
            </a:custGeom>
            <a:solidFill>
              <a:srgbClr val="FBC5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2" name="Google Shape;819;p3"/>
            <p:cNvSpPr/>
            <p:nvPr/>
          </p:nvSpPr>
          <p:spPr>
            <a:xfrm>
              <a:off x="9300540" y="2117062"/>
              <a:ext cx="12304" cy="8472"/>
            </a:xfrm>
            <a:custGeom>
              <a:avLst/>
              <a:gdLst/>
              <a:ahLst/>
              <a:cxnLst/>
              <a:rect l="l" t="t" r="r" b="b"/>
              <a:pathLst>
                <a:path w="12304" h="8472" extrusionOk="0">
                  <a:moveTo>
                    <a:pt x="0" y="3978"/>
                  </a:moveTo>
                  <a:cubicBezTo>
                    <a:pt x="2286" y="-6785"/>
                    <a:pt x="4572" y="8169"/>
                    <a:pt x="6858" y="3978"/>
                  </a:cubicBezTo>
                  <a:cubicBezTo>
                    <a:pt x="8858" y="4264"/>
                    <a:pt x="12097" y="3311"/>
                    <a:pt x="12287" y="5978"/>
                  </a:cubicBezTo>
                  <a:cubicBezTo>
                    <a:pt x="12573" y="9122"/>
                    <a:pt x="9334" y="8550"/>
                    <a:pt x="7334" y="8169"/>
                  </a:cubicBezTo>
                  <a:cubicBezTo>
                    <a:pt x="4572" y="7693"/>
                    <a:pt x="1810" y="6550"/>
                    <a:pt x="0" y="3978"/>
                  </a:cubicBezTo>
                  <a:close/>
                </a:path>
              </a:pathLst>
            </a:custGeom>
            <a:solidFill>
              <a:srgbClr val="FB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3" name="Google Shape;820;p3"/>
            <p:cNvSpPr/>
            <p:nvPr/>
          </p:nvSpPr>
          <p:spPr>
            <a:xfrm>
              <a:off x="9290777" y="2125833"/>
              <a:ext cx="8334" cy="6024"/>
            </a:xfrm>
            <a:custGeom>
              <a:avLst/>
              <a:gdLst/>
              <a:ahLst/>
              <a:cxnLst/>
              <a:rect l="l" t="t" r="r" b="b"/>
              <a:pathLst>
                <a:path w="8334" h="6024" extrusionOk="0">
                  <a:moveTo>
                    <a:pt x="8334" y="2732"/>
                  </a:moveTo>
                  <a:cubicBezTo>
                    <a:pt x="8334" y="4542"/>
                    <a:pt x="7382" y="5780"/>
                    <a:pt x="5858" y="5971"/>
                  </a:cubicBezTo>
                  <a:cubicBezTo>
                    <a:pt x="3476" y="6257"/>
                    <a:pt x="1095" y="5399"/>
                    <a:pt x="143" y="3209"/>
                  </a:cubicBezTo>
                  <a:cubicBezTo>
                    <a:pt x="-524" y="1685"/>
                    <a:pt x="1286" y="542"/>
                    <a:pt x="2714" y="256"/>
                  </a:cubicBezTo>
                  <a:cubicBezTo>
                    <a:pt x="5096" y="-411"/>
                    <a:pt x="7286" y="161"/>
                    <a:pt x="8334" y="2732"/>
                  </a:cubicBezTo>
                  <a:close/>
                </a:path>
              </a:pathLst>
            </a:custGeom>
            <a:solidFill>
              <a:srgbClr val="FDDB2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4" name="Google Shape;821;p3"/>
            <p:cNvSpPr/>
            <p:nvPr/>
          </p:nvSpPr>
          <p:spPr>
            <a:xfrm>
              <a:off x="9207597" y="2110237"/>
              <a:ext cx="74261" cy="54142"/>
            </a:xfrm>
            <a:custGeom>
              <a:avLst/>
              <a:gdLst/>
              <a:ahLst/>
              <a:cxnLst/>
              <a:rect l="l" t="t" r="r" b="b"/>
              <a:pathLst>
                <a:path w="74261" h="54142" extrusionOk="0">
                  <a:moveTo>
                    <a:pt x="72369" y="15376"/>
                  </a:moveTo>
                  <a:cubicBezTo>
                    <a:pt x="72750" y="19376"/>
                    <a:pt x="77608" y="24329"/>
                    <a:pt x="70083" y="26806"/>
                  </a:cubicBezTo>
                  <a:cubicBezTo>
                    <a:pt x="62844" y="26329"/>
                    <a:pt x="56177" y="16804"/>
                    <a:pt x="48366" y="25282"/>
                  </a:cubicBezTo>
                  <a:cubicBezTo>
                    <a:pt x="47604" y="25853"/>
                    <a:pt x="47890" y="26139"/>
                    <a:pt x="48747" y="25472"/>
                  </a:cubicBezTo>
                  <a:cubicBezTo>
                    <a:pt x="49890" y="24520"/>
                    <a:pt x="47509" y="24615"/>
                    <a:pt x="49128" y="24520"/>
                  </a:cubicBezTo>
                  <a:cubicBezTo>
                    <a:pt x="55891" y="22043"/>
                    <a:pt x="60939" y="22329"/>
                    <a:pt x="60939" y="31282"/>
                  </a:cubicBezTo>
                  <a:cubicBezTo>
                    <a:pt x="56462" y="38998"/>
                    <a:pt x="46461" y="41188"/>
                    <a:pt x="42651" y="49570"/>
                  </a:cubicBezTo>
                  <a:cubicBezTo>
                    <a:pt x="40937" y="51952"/>
                    <a:pt x="37793" y="52142"/>
                    <a:pt x="35793" y="54142"/>
                  </a:cubicBezTo>
                  <a:cubicBezTo>
                    <a:pt x="27030" y="49094"/>
                    <a:pt x="27792" y="43951"/>
                    <a:pt x="38555" y="35759"/>
                  </a:cubicBezTo>
                  <a:cubicBezTo>
                    <a:pt x="29221" y="35950"/>
                    <a:pt x="29221" y="35950"/>
                    <a:pt x="22077" y="44998"/>
                  </a:cubicBezTo>
                  <a:cubicBezTo>
                    <a:pt x="20172" y="47094"/>
                    <a:pt x="17696" y="47761"/>
                    <a:pt x="15029" y="48046"/>
                  </a:cubicBezTo>
                  <a:cubicBezTo>
                    <a:pt x="11885" y="48427"/>
                    <a:pt x="8742" y="48332"/>
                    <a:pt x="6932" y="45570"/>
                  </a:cubicBezTo>
                  <a:cubicBezTo>
                    <a:pt x="4361" y="41855"/>
                    <a:pt x="8552" y="40617"/>
                    <a:pt x="10076" y="38331"/>
                  </a:cubicBezTo>
                  <a:cubicBezTo>
                    <a:pt x="11695" y="35950"/>
                    <a:pt x="13790" y="34235"/>
                    <a:pt x="16267" y="32330"/>
                  </a:cubicBezTo>
                  <a:cubicBezTo>
                    <a:pt x="10647" y="33949"/>
                    <a:pt x="8552" y="42522"/>
                    <a:pt x="2075" y="40045"/>
                  </a:cubicBezTo>
                  <a:cubicBezTo>
                    <a:pt x="-1831" y="38617"/>
                    <a:pt x="1122" y="33187"/>
                    <a:pt x="360" y="29663"/>
                  </a:cubicBezTo>
                  <a:cubicBezTo>
                    <a:pt x="455" y="28615"/>
                    <a:pt x="646" y="27568"/>
                    <a:pt x="1122" y="26615"/>
                  </a:cubicBezTo>
                  <a:cubicBezTo>
                    <a:pt x="2741" y="23758"/>
                    <a:pt x="6837" y="22424"/>
                    <a:pt x="6170" y="18233"/>
                  </a:cubicBezTo>
                  <a:cubicBezTo>
                    <a:pt x="5694" y="16328"/>
                    <a:pt x="4932" y="14518"/>
                    <a:pt x="5599" y="12518"/>
                  </a:cubicBezTo>
                  <a:cubicBezTo>
                    <a:pt x="6837" y="10613"/>
                    <a:pt x="8456" y="9661"/>
                    <a:pt x="10742" y="9756"/>
                  </a:cubicBezTo>
                  <a:cubicBezTo>
                    <a:pt x="12838" y="10232"/>
                    <a:pt x="14648" y="11185"/>
                    <a:pt x="15886" y="12994"/>
                  </a:cubicBezTo>
                  <a:cubicBezTo>
                    <a:pt x="14362" y="20614"/>
                    <a:pt x="20934" y="17281"/>
                    <a:pt x="23792" y="18805"/>
                  </a:cubicBezTo>
                  <a:cubicBezTo>
                    <a:pt x="25887" y="20519"/>
                    <a:pt x="24268" y="23281"/>
                    <a:pt x="25697" y="25091"/>
                  </a:cubicBezTo>
                  <a:cubicBezTo>
                    <a:pt x="26649" y="25948"/>
                    <a:pt x="27697" y="27853"/>
                    <a:pt x="29030" y="26234"/>
                  </a:cubicBezTo>
                  <a:cubicBezTo>
                    <a:pt x="29888" y="25186"/>
                    <a:pt x="28459" y="23662"/>
                    <a:pt x="28078" y="22329"/>
                  </a:cubicBezTo>
                  <a:cubicBezTo>
                    <a:pt x="27887" y="21376"/>
                    <a:pt x="27887" y="20329"/>
                    <a:pt x="28173" y="19376"/>
                  </a:cubicBezTo>
                  <a:cubicBezTo>
                    <a:pt x="29792" y="14804"/>
                    <a:pt x="36460" y="14995"/>
                    <a:pt x="37222" y="9565"/>
                  </a:cubicBezTo>
                  <a:cubicBezTo>
                    <a:pt x="37508" y="8613"/>
                    <a:pt x="37984" y="7851"/>
                    <a:pt x="38746" y="7184"/>
                  </a:cubicBezTo>
                  <a:cubicBezTo>
                    <a:pt x="41318" y="5660"/>
                    <a:pt x="44270" y="5184"/>
                    <a:pt x="47033" y="4231"/>
                  </a:cubicBezTo>
                  <a:cubicBezTo>
                    <a:pt x="51700" y="5184"/>
                    <a:pt x="53986" y="-531"/>
                    <a:pt x="58653" y="40"/>
                  </a:cubicBezTo>
                  <a:cubicBezTo>
                    <a:pt x="61701" y="802"/>
                    <a:pt x="64654" y="1660"/>
                    <a:pt x="66273" y="4612"/>
                  </a:cubicBezTo>
                  <a:cubicBezTo>
                    <a:pt x="66083" y="9756"/>
                    <a:pt x="73036" y="10423"/>
                    <a:pt x="72369" y="15376"/>
                  </a:cubicBezTo>
                  <a:close/>
                </a:path>
              </a:pathLst>
            </a:custGeom>
            <a:solidFill>
              <a:srgbClr val="F9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5" name="Google Shape;822;p3"/>
            <p:cNvSpPr/>
            <p:nvPr/>
          </p:nvSpPr>
          <p:spPr>
            <a:xfrm>
              <a:off x="9200147" y="2139329"/>
              <a:ext cx="30384" cy="44897"/>
            </a:xfrm>
            <a:custGeom>
              <a:avLst/>
              <a:gdLst/>
              <a:ahLst/>
              <a:cxnLst/>
              <a:rect l="l" t="t" r="r" b="b"/>
              <a:pathLst>
                <a:path w="30384" h="44897" extrusionOk="0">
                  <a:moveTo>
                    <a:pt x="9049" y="0"/>
                  </a:moveTo>
                  <a:cubicBezTo>
                    <a:pt x="13811" y="2572"/>
                    <a:pt x="8572" y="6763"/>
                    <a:pt x="10382" y="9906"/>
                  </a:cubicBezTo>
                  <a:cubicBezTo>
                    <a:pt x="22193" y="1714"/>
                    <a:pt x="22193" y="1714"/>
                    <a:pt x="30385" y="5143"/>
                  </a:cubicBezTo>
                  <a:cubicBezTo>
                    <a:pt x="21717" y="3524"/>
                    <a:pt x="20669" y="11906"/>
                    <a:pt x="15526" y="15240"/>
                  </a:cubicBezTo>
                  <a:cubicBezTo>
                    <a:pt x="20098" y="19050"/>
                    <a:pt x="24955" y="14573"/>
                    <a:pt x="29527" y="15907"/>
                  </a:cubicBezTo>
                  <a:cubicBezTo>
                    <a:pt x="29527" y="17431"/>
                    <a:pt x="29527" y="18955"/>
                    <a:pt x="29527" y="20479"/>
                  </a:cubicBezTo>
                  <a:cubicBezTo>
                    <a:pt x="28575" y="26003"/>
                    <a:pt x="18574" y="24194"/>
                    <a:pt x="20383" y="31909"/>
                  </a:cubicBezTo>
                  <a:cubicBezTo>
                    <a:pt x="23051" y="34481"/>
                    <a:pt x="18002" y="38957"/>
                    <a:pt x="22670" y="41053"/>
                  </a:cubicBezTo>
                  <a:cubicBezTo>
                    <a:pt x="22955" y="45529"/>
                    <a:pt x="19812" y="44863"/>
                    <a:pt x="17050" y="44863"/>
                  </a:cubicBezTo>
                  <a:cubicBezTo>
                    <a:pt x="8572" y="42005"/>
                    <a:pt x="10096" y="33242"/>
                    <a:pt x="6667" y="27337"/>
                  </a:cubicBezTo>
                  <a:cubicBezTo>
                    <a:pt x="4286" y="19812"/>
                    <a:pt x="6858" y="10763"/>
                    <a:pt x="0" y="4477"/>
                  </a:cubicBezTo>
                  <a:cubicBezTo>
                    <a:pt x="667" y="3810"/>
                    <a:pt x="1429" y="3143"/>
                    <a:pt x="2191" y="2572"/>
                  </a:cubicBezTo>
                  <a:cubicBezTo>
                    <a:pt x="4477" y="1429"/>
                    <a:pt x="6572" y="95"/>
                    <a:pt x="9049" y="0"/>
                  </a:cubicBezTo>
                  <a:close/>
                </a:path>
              </a:pathLst>
            </a:custGeom>
            <a:solidFill>
              <a:srgbClr val="FBC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6" name="Google Shape;823;p3"/>
            <p:cNvSpPr/>
            <p:nvPr/>
          </p:nvSpPr>
          <p:spPr>
            <a:xfrm>
              <a:off x="9215780" y="2179955"/>
              <a:ext cx="17254" cy="16428"/>
            </a:xfrm>
            <a:custGeom>
              <a:avLst/>
              <a:gdLst/>
              <a:ahLst/>
              <a:cxnLst/>
              <a:rect l="l" t="t" r="r" b="b"/>
              <a:pathLst>
                <a:path w="17254" h="16428" extrusionOk="0">
                  <a:moveTo>
                    <a:pt x="273" y="2713"/>
                  </a:moveTo>
                  <a:cubicBezTo>
                    <a:pt x="2749" y="2617"/>
                    <a:pt x="5512" y="3094"/>
                    <a:pt x="7131" y="427"/>
                  </a:cubicBezTo>
                  <a:cubicBezTo>
                    <a:pt x="9798" y="2713"/>
                    <a:pt x="17132" y="-4336"/>
                    <a:pt x="16275" y="4999"/>
                  </a:cubicBezTo>
                  <a:cubicBezTo>
                    <a:pt x="19418" y="8999"/>
                    <a:pt x="13989" y="10904"/>
                    <a:pt x="13989" y="14143"/>
                  </a:cubicBezTo>
                  <a:cubicBezTo>
                    <a:pt x="13227" y="14905"/>
                    <a:pt x="12465" y="15667"/>
                    <a:pt x="11703" y="16429"/>
                  </a:cubicBezTo>
                  <a:cubicBezTo>
                    <a:pt x="8655" y="14905"/>
                    <a:pt x="5035" y="13952"/>
                    <a:pt x="3130" y="10618"/>
                  </a:cubicBezTo>
                  <a:cubicBezTo>
                    <a:pt x="2368" y="7951"/>
                    <a:pt x="-965" y="6142"/>
                    <a:pt x="273" y="2713"/>
                  </a:cubicBezTo>
                  <a:close/>
                </a:path>
              </a:pathLst>
            </a:custGeom>
            <a:solidFill>
              <a:srgbClr val="FDC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7" name="Google Shape;824;p3"/>
            <p:cNvSpPr/>
            <p:nvPr/>
          </p:nvSpPr>
          <p:spPr>
            <a:xfrm>
              <a:off x="9218106" y="2159807"/>
              <a:ext cx="11725" cy="11429"/>
            </a:xfrm>
            <a:custGeom>
              <a:avLst/>
              <a:gdLst/>
              <a:ahLst/>
              <a:cxnLst/>
              <a:rect l="l" t="t" r="r" b="b"/>
              <a:pathLst>
                <a:path w="11725" h="11429" extrusionOk="0">
                  <a:moveTo>
                    <a:pt x="2519" y="11430"/>
                  </a:moveTo>
                  <a:cubicBezTo>
                    <a:pt x="-3006" y="7334"/>
                    <a:pt x="1947" y="4667"/>
                    <a:pt x="4233" y="2477"/>
                  </a:cubicBezTo>
                  <a:cubicBezTo>
                    <a:pt x="5948" y="857"/>
                    <a:pt x="9091" y="762"/>
                    <a:pt x="11568" y="0"/>
                  </a:cubicBezTo>
                  <a:cubicBezTo>
                    <a:pt x="12044" y="4477"/>
                    <a:pt x="12044" y="4477"/>
                    <a:pt x="2519" y="11430"/>
                  </a:cubicBezTo>
                  <a:close/>
                </a:path>
              </a:pathLst>
            </a:custGeom>
            <a:solidFill>
              <a:srgbClr val="F7BE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8" name="Google Shape;825;p3"/>
            <p:cNvSpPr/>
            <p:nvPr/>
          </p:nvSpPr>
          <p:spPr>
            <a:xfrm>
              <a:off x="9243485" y="2159807"/>
              <a:ext cx="8953" cy="5622"/>
            </a:xfrm>
            <a:custGeom>
              <a:avLst/>
              <a:gdLst/>
              <a:ahLst/>
              <a:cxnLst/>
              <a:rect l="l" t="t" r="r" b="b"/>
              <a:pathLst>
                <a:path w="8953" h="5622" extrusionOk="0">
                  <a:moveTo>
                    <a:pt x="0" y="4572"/>
                  </a:moveTo>
                  <a:cubicBezTo>
                    <a:pt x="191" y="-95"/>
                    <a:pt x="3524" y="0"/>
                    <a:pt x="6858" y="0"/>
                  </a:cubicBezTo>
                  <a:cubicBezTo>
                    <a:pt x="7525" y="762"/>
                    <a:pt x="8287" y="1429"/>
                    <a:pt x="8954" y="2191"/>
                  </a:cubicBezTo>
                  <a:cubicBezTo>
                    <a:pt x="8192" y="2953"/>
                    <a:pt x="7525" y="3810"/>
                    <a:pt x="6763" y="4572"/>
                  </a:cubicBezTo>
                  <a:cubicBezTo>
                    <a:pt x="4477" y="3905"/>
                    <a:pt x="2286" y="7239"/>
                    <a:pt x="0" y="4572"/>
                  </a:cubicBezTo>
                  <a:close/>
                </a:path>
              </a:pathLst>
            </a:custGeom>
            <a:solidFill>
              <a:srgbClr val="F6B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9" name="Google Shape;826;p3"/>
            <p:cNvSpPr/>
            <p:nvPr/>
          </p:nvSpPr>
          <p:spPr>
            <a:xfrm>
              <a:off x="9228208" y="2184953"/>
              <a:ext cx="8419" cy="9143"/>
            </a:xfrm>
            <a:custGeom>
              <a:avLst/>
              <a:gdLst/>
              <a:ahLst/>
              <a:cxnLst/>
              <a:rect l="l" t="t" r="r" b="b"/>
              <a:pathLst>
                <a:path w="8419" h="9143" extrusionOk="0">
                  <a:moveTo>
                    <a:pt x="1561" y="9144"/>
                  </a:moveTo>
                  <a:cubicBezTo>
                    <a:pt x="-3201" y="4667"/>
                    <a:pt x="4514" y="3429"/>
                    <a:pt x="3847" y="0"/>
                  </a:cubicBezTo>
                  <a:cubicBezTo>
                    <a:pt x="5371" y="0"/>
                    <a:pt x="6895" y="0"/>
                    <a:pt x="8419" y="0"/>
                  </a:cubicBezTo>
                  <a:cubicBezTo>
                    <a:pt x="6514" y="3334"/>
                    <a:pt x="5657" y="7430"/>
                    <a:pt x="1561" y="9144"/>
                  </a:cubicBezTo>
                  <a:close/>
                </a:path>
              </a:pathLst>
            </a:custGeom>
            <a:solidFill>
              <a:srgbClr val="FA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0" name="Google Shape;827;p3"/>
            <p:cNvSpPr/>
            <p:nvPr/>
          </p:nvSpPr>
          <p:spPr>
            <a:xfrm>
              <a:off x="9194396" y="2058124"/>
              <a:ext cx="47627" cy="49866"/>
            </a:xfrm>
            <a:custGeom>
              <a:avLst/>
              <a:gdLst/>
              <a:ahLst/>
              <a:cxnLst/>
              <a:rect l="l" t="t" r="r" b="b"/>
              <a:pathLst>
                <a:path w="47627" h="49866" extrusionOk="0">
                  <a:moveTo>
                    <a:pt x="1179" y="17196"/>
                  </a:moveTo>
                  <a:cubicBezTo>
                    <a:pt x="-345" y="16434"/>
                    <a:pt x="-440" y="15672"/>
                    <a:pt x="1179" y="14910"/>
                  </a:cubicBezTo>
                  <a:cubicBezTo>
                    <a:pt x="3751" y="12529"/>
                    <a:pt x="4513" y="8814"/>
                    <a:pt x="7370" y="6528"/>
                  </a:cubicBezTo>
                  <a:cubicBezTo>
                    <a:pt x="9370" y="4814"/>
                    <a:pt x="11752" y="3766"/>
                    <a:pt x="14514" y="4242"/>
                  </a:cubicBezTo>
                  <a:cubicBezTo>
                    <a:pt x="17943" y="9576"/>
                    <a:pt x="20038" y="8433"/>
                    <a:pt x="21181" y="2813"/>
                  </a:cubicBezTo>
                  <a:cubicBezTo>
                    <a:pt x="22896" y="527"/>
                    <a:pt x="24991" y="-616"/>
                    <a:pt x="27849" y="337"/>
                  </a:cubicBezTo>
                  <a:cubicBezTo>
                    <a:pt x="30135" y="2242"/>
                    <a:pt x="28516" y="5004"/>
                    <a:pt x="29468" y="7100"/>
                  </a:cubicBezTo>
                  <a:cubicBezTo>
                    <a:pt x="28992" y="11005"/>
                    <a:pt x="26230" y="13481"/>
                    <a:pt x="22324" y="16910"/>
                  </a:cubicBezTo>
                  <a:cubicBezTo>
                    <a:pt x="28135" y="15958"/>
                    <a:pt x="27754" y="8719"/>
                    <a:pt x="32992" y="9767"/>
                  </a:cubicBezTo>
                  <a:cubicBezTo>
                    <a:pt x="35183" y="11195"/>
                    <a:pt x="36040" y="13767"/>
                    <a:pt x="38041" y="15291"/>
                  </a:cubicBezTo>
                  <a:cubicBezTo>
                    <a:pt x="43470" y="17958"/>
                    <a:pt x="43375" y="24435"/>
                    <a:pt x="47089" y="28626"/>
                  </a:cubicBezTo>
                  <a:cubicBezTo>
                    <a:pt x="49756" y="31674"/>
                    <a:pt x="41755" y="33103"/>
                    <a:pt x="39469" y="36151"/>
                  </a:cubicBezTo>
                  <a:cubicBezTo>
                    <a:pt x="38326" y="37199"/>
                    <a:pt x="37088" y="38151"/>
                    <a:pt x="35755" y="38818"/>
                  </a:cubicBezTo>
                  <a:cubicBezTo>
                    <a:pt x="34326" y="39389"/>
                    <a:pt x="32802" y="39485"/>
                    <a:pt x="31278" y="39199"/>
                  </a:cubicBezTo>
                  <a:cubicBezTo>
                    <a:pt x="29373" y="38723"/>
                    <a:pt x="27658" y="37770"/>
                    <a:pt x="26230" y="36437"/>
                  </a:cubicBezTo>
                  <a:cubicBezTo>
                    <a:pt x="22896" y="32722"/>
                    <a:pt x="22134" y="37389"/>
                    <a:pt x="20324" y="38246"/>
                  </a:cubicBezTo>
                  <a:cubicBezTo>
                    <a:pt x="14704" y="40342"/>
                    <a:pt x="22705" y="43199"/>
                    <a:pt x="19943" y="45485"/>
                  </a:cubicBezTo>
                  <a:cubicBezTo>
                    <a:pt x="13180" y="54058"/>
                    <a:pt x="9085" y="48343"/>
                    <a:pt x="4894" y="42818"/>
                  </a:cubicBezTo>
                  <a:cubicBezTo>
                    <a:pt x="6132" y="37294"/>
                    <a:pt x="3655" y="33008"/>
                    <a:pt x="322" y="28912"/>
                  </a:cubicBezTo>
                  <a:cubicBezTo>
                    <a:pt x="131" y="25007"/>
                    <a:pt x="3274" y="21292"/>
                    <a:pt x="1179" y="17196"/>
                  </a:cubicBezTo>
                  <a:close/>
                </a:path>
              </a:pathLst>
            </a:custGeom>
            <a:solidFill>
              <a:srgbClr val="FCC7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1" name="Google Shape;828;p3"/>
            <p:cNvSpPr/>
            <p:nvPr/>
          </p:nvSpPr>
          <p:spPr>
            <a:xfrm>
              <a:off x="9194395" y="2038464"/>
              <a:ext cx="19842" cy="17521"/>
            </a:xfrm>
            <a:custGeom>
              <a:avLst/>
              <a:gdLst/>
              <a:ahLst/>
              <a:cxnLst/>
              <a:rect l="l" t="t" r="r" b="b"/>
              <a:pathLst>
                <a:path w="19842" h="17521" extrusionOk="0">
                  <a:moveTo>
                    <a:pt x="19372" y="376"/>
                  </a:moveTo>
                  <a:cubicBezTo>
                    <a:pt x="19372" y="1138"/>
                    <a:pt x="19372" y="1900"/>
                    <a:pt x="19467" y="2662"/>
                  </a:cubicBezTo>
                  <a:cubicBezTo>
                    <a:pt x="22039" y="15616"/>
                    <a:pt x="10799" y="14187"/>
                    <a:pt x="4037" y="17521"/>
                  </a:cubicBezTo>
                  <a:cubicBezTo>
                    <a:pt x="2227" y="17140"/>
                    <a:pt x="608" y="16569"/>
                    <a:pt x="1274" y="14092"/>
                  </a:cubicBezTo>
                  <a:cubicBezTo>
                    <a:pt x="5942" y="11997"/>
                    <a:pt x="-5393" y="5996"/>
                    <a:pt x="3560" y="4853"/>
                  </a:cubicBezTo>
                  <a:cubicBezTo>
                    <a:pt x="8132" y="1424"/>
                    <a:pt x="13276" y="-957"/>
                    <a:pt x="19372" y="376"/>
                  </a:cubicBezTo>
                  <a:close/>
                </a:path>
              </a:pathLst>
            </a:custGeom>
            <a:solidFill>
              <a:srgbClr val="F8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2" name="Google Shape;829;p3"/>
            <p:cNvSpPr/>
            <p:nvPr/>
          </p:nvSpPr>
          <p:spPr>
            <a:xfrm>
              <a:off x="9197860" y="2041126"/>
              <a:ext cx="25241" cy="19392"/>
            </a:xfrm>
            <a:custGeom>
              <a:avLst/>
              <a:gdLst/>
              <a:ahLst/>
              <a:cxnLst/>
              <a:rect l="l" t="t" r="r" b="b"/>
              <a:pathLst>
                <a:path w="25241" h="19392" extrusionOk="0">
                  <a:moveTo>
                    <a:pt x="0" y="13716"/>
                  </a:moveTo>
                  <a:cubicBezTo>
                    <a:pt x="5239" y="9049"/>
                    <a:pt x="15049" y="9716"/>
                    <a:pt x="16002" y="0"/>
                  </a:cubicBezTo>
                  <a:cubicBezTo>
                    <a:pt x="16764" y="0"/>
                    <a:pt x="17526" y="95"/>
                    <a:pt x="18288" y="95"/>
                  </a:cubicBezTo>
                  <a:cubicBezTo>
                    <a:pt x="18860" y="4953"/>
                    <a:pt x="22003" y="8096"/>
                    <a:pt x="25146" y="11430"/>
                  </a:cubicBezTo>
                  <a:cubicBezTo>
                    <a:pt x="25146" y="12192"/>
                    <a:pt x="25146" y="12954"/>
                    <a:pt x="25241" y="13716"/>
                  </a:cubicBezTo>
                  <a:cubicBezTo>
                    <a:pt x="22384" y="16574"/>
                    <a:pt x="18383" y="17336"/>
                    <a:pt x="14954" y="19145"/>
                  </a:cubicBezTo>
                  <a:cubicBezTo>
                    <a:pt x="14002" y="19431"/>
                    <a:pt x="13049" y="19431"/>
                    <a:pt x="12002" y="19336"/>
                  </a:cubicBezTo>
                  <a:cubicBezTo>
                    <a:pt x="11049" y="19050"/>
                    <a:pt x="10097" y="18764"/>
                    <a:pt x="9239" y="18383"/>
                  </a:cubicBezTo>
                  <a:cubicBezTo>
                    <a:pt x="6096" y="16669"/>
                    <a:pt x="667" y="19907"/>
                    <a:pt x="0" y="13716"/>
                  </a:cubicBezTo>
                  <a:close/>
                </a:path>
              </a:pathLst>
            </a:custGeom>
            <a:solidFill>
              <a:srgbClr val="F8B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3" name="Google Shape;830;p3"/>
            <p:cNvSpPr/>
            <p:nvPr/>
          </p:nvSpPr>
          <p:spPr>
            <a:xfrm>
              <a:off x="9193267" y="2052556"/>
              <a:ext cx="16023" cy="20478"/>
            </a:xfrm>
            <a:custGeom>
              <a:avLst/>
              <a:gdLst/>
              <a:ahLst/>
              <a:cxnLst/>
              <a:rect l="l" t="t" r="r" b="b"/>
              <a:pathLst>
                <a:path w="16023" h="20478" extrusionOk="0">
                  <a:moveTo>
                    <a:pt x="4594" y="2286"/>
                  </a:moveTo>
                  <a:cubicBezTo>
                    <a:pt x="7451" y="7811"/>
                    <a:pt x="12976" y="-95"/>
                    <a:pt x="16024" y="4572"/>
                  </a:cubicBezTo>
                  <a:cubicBezTo>
                    <a:pt x="14785" y="8382"/>
                    <a:pt x="10309" y="9811"/>
                    <a:pt x="9166" y="13716"/>
                  </a:cubicBezTo>
                  <a:cubicBezTo>
                    <a:pt x="7451" y="16574"/>
                    <a:pt x="6784" y="20479"/>
                    <a:pt x="2308" y="20479"/>
                  </a:cubicBezTo>
                  <a:cubicBezTo>
                    <a:pt x="4117" y="13621"/>
                    <a:pt x="-3693" y="6858"/>
                    <a:pt x="2308" y="0"/>
                  </a:cubicBezTo>
                  <a:cubicBezTo>
                    <a:pt x="3070" y="762"/>
                    <a:pt x="3832" y="1524"/>
                    <a:pt x="4594" y="2286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4" name="Google Shape;831;p3"/>
            <p:cNvSpPr/>
            <p:nvPr/>
          </p:nvSpPr>
          <p:spPr>
            <a:xfrm>
              <a:off x="9196632" y="2032718"/>
              <a:ext cx="17135" cy="10853"/>
            </a:xfrm>
            <a:custGeom>
              <a:avLst/>
              <a:gdLst/>
              <a:ahLst/>
              <a:cxnLst/>
              <a:rect l="l" t="t" r="r" b="b"/>
              <a:pathLst>
                <a:path w="17135" h="10853" extrusionOk="0">
                  <a:moveTo>
                    <a:pt x="17135" y="6122"/>
                  </a:moveTo>
                  <a:cubicBezTo>
                    <a:pt x="12087" y="8789"/>
                    <a:pt x="7134" y="11551"/>
                    <a:pt x="1133" y="10694"/>
                  </a:cubicBezTo>
                  <a:cubicBezTo>
                    <a:pt x="-2582" y="3550"/>
                    <a:pt x="3705" y="2979"/>
                    <a:pt x="7515" y="1074"/>
                  </a:cubicBezTo>
                  <a:cubicBezTo>
                    <a:pt x="12849" y="-1498"/>
                    <a:pt x="15897" y="693"/>
                    <a:pt x="17135" y="6122"/>
                  </a:cubicBezTo>
                  <a:close/>
                </a:path>
              </a:pathLst>
            </a:custGeom>
            <a:solidFill>
              <a:srgbClr val="FCC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5" name="Google Shape;832;p3"/>
            <p:cNvSpPr/>
            <p:nvPr/>
          </p:nvSpPr>
          <p:spPr>
            <a:xfrm>
              <a:off x="9214564" y="2041221"/>
              <a:ext cx="8347" cy="11334"/>
            </a:xfrm>
            <a:custGeom>
              <a:avLst/>
              <a:gdLst/>
              <a:ahLst/>
              <a:cxnLst/>
              <a:rect l="l" t="t" r="r" b="b"/>
              <a:pathLst>
                <a:path w="8347" h="11334" extrusionOk="0">
                  <a:moveTo>
                    <a:pt x="8348" y="11335"/>
                  </a:moveTo>
                  <a:cubicBezTo>
                    <a:pt x="3299" y="9239"/>
                    <a:pt x="-2892" y="7811"/>
                    <a:pt x="1490" y="0"/>
                  </a:cubicBezTo>
                  <a:cubicBezTo>
                    <a:pt x="2918" y="1524"/>
                    <a:pt x="4442" y="3048"/>
                    <a:pt x="5871" y="4572"/>
                  </a:cubicBezTo>
                  <a:cubicBezTo>
                    <a:pt x="6728" y="6858"/>
                    <a:pt x="7586" y="9049"/>
                    <a:pt x="8348" y="11335"/>
                  </a:cubicBezTo>
                  <a:close/>
                </a:path>
              </a:pathLst>
            </a:custGeom>
            <a:solidFill>
              <a:srgbClr val="F8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6" name="Google Shape;833;p3"/>
            <p:cNvSpPr/>
            <p:nvPr/>
          </p:nvSpPr>
          <p:spPr>
            <a:xfrm>
              <a:off x="9191002" y="2075321"/>
              <a:ext cx="7743" cy="12358"/>
            </a:xfrm>
            <a:custGeom>
              <a:avLst/>
              <a:gdLst/>
              <a:ahLst/>
              <a:cxnLst/>
              <a:rect l="l" t="t" r="r" b="b"/>
              <a:pathLst>
                <a:path w="7743" h="12358" extrusionOk="0">
                  <a:moveTo>
                    <a:pt x="4572" y="0"/>
                  </a:moveTo>
                  <a:cubicBezTo>
                    <a:pt x="10192" y="3810"/>
                    <a:pt x="7144" y="7620"/>
                    <a:pt x="4572" y="11430"/>
                  </a:cubicBezTo>
                  <a:cubicBezTo>
                    <a:pt x="3048" y="12668"/>
                    <a:pt x="1524" y="12668"/>
                    <a:pt x="0" y="11430"/>
                  </a:cubicBezTo>
                  <a:cubicBezTo>
                    <a:pt x="0" y="10763"/>
                    <a:pt x="95" y="10001"/>
                    <a:pt x="286" y="9335"/>
                  </a:cubicBezTo>
                  <a:cubicBezTo>
                    <a:pt x="1715" y="6286"/>
                    <a:pt x="3143" y="3143"/>
                    <a:pt x="4572" y="0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7" name="Google Shape;834;p3"/>
            <p:cNvSpPr/>
            <p:nvPr/>
          </p:nvSpPr>
          <p:spPr>
            <a:xfrm>
              <a:off x="9172048" y="2100466"/>
              <a:ext cx="45261" cy="43433"/>
            </a:xfrm>
            <a:custGeom>
              <a:avLst/>
              <a:gdLst/>
              <a:ahLst/>
              <a:cxnLst/>
              <a:rect l="l" t="t" r="r" b="b"/>
              <a:pathLst>
                <a:path w="45261" h="43433" extrusionOk="0">
                  <a:moveTo>
                    <a:pt x="28004" y="0"/>
                  </a:moveTo>
                  <a:cubicBezTo>
                    <a:pt x="32385" y="2000"/>
                    <a:pt x="35814" y="9430"/>
                    <a:pt x="41719" y="2286"/>
                  </a:cubicBezTo>
                  <a:cubicBezTo>
                    <a:pt x="42672" y="1619"/>
                    <a:pt x="43625" y="1619"/>
                    <a:pt x="44577" y="2381"/>
                  </a:cubicBezTo>
                  <a:cubicBezTo>
                    <a:pt x="45053" y="3334"/>
                    <a:pt x="45339" y="4382"/>
                    <a:pt x="45244" y="5525"/>
                  </a:cubicBezTo>
                  <a:cubicBezTo>
                    <a:pt x="44291" y="9049"/>
                    <a:pt x="41529" y="10668"/>
                    <a:pt x="38481" y="11811"/>
                  </a:cubicBezTo>
                  <a:cubicBezTo>
                    <a:pt x="30194" y="13430"/>
                    <a:pt x="38100" y="16383"/>
                    <a:pt x="38005" y="18669"/>
                  </a:cubicBezTo>
                  <a:cubicBezTo>
                    <a:pt x="38481" y="20764"/>
                    <a:pt x="40195" y="21717"/>
                    <a:pt x="41815" y="22955"/>
                  </a:cubicBezTo>
                  <a:cubicBezTo>
                    <a:pt x="42577" y="24479"/>
                    <a:pt x="43339" y="26003"/>
                    <a:pt x="44101" y="27432"/>
                  </a:cubicBezTo>
                  <a:cubicBezTo>
                    <a:pt x="45053" y="31718"/>
                    <a:pt x="41148" y="31909"/>
                    <a:pt x="39053" y="33623"/>
                  </a:cubicBezTo>
                  <a:cubicBezTo>
                    <a:pt x="36386" y="34481"/>
                    <a:pt x="33909" y="35528"/>
                    <a:pt x="33147" y="38672"/>
                  </a:cubicBezTo>
                  <a:cubicBezTo>
                    <a:pt x="32671" y="40481"/>
                    <a:pt x="31813" y="42101"/>
                    <a:pt x="30385" y="43434"/>
                  </a:cubicBezTo>
                  <a:lnTo>
                    <a:pt x="29337" y="43434"/>
                  </a:lnTo>
                  <a:cubicBezTo>
                    <a:pt x="29337" y="43434"/>
                    <a:pt x="28289" y="43434"/>
                    <a:pt x="28289" y="43434"/>
                  </a:cubicBezTo>
                  <a:cubicBezTo>
                    <a:pt x="27432" y="41910"/>
                    <a:pt x="26670" y="40386"/>
                    <a:pt x="25813" y="38862"/>
                  </a:cubicBezTo>
                  <a:cubicBezTo>
                    <a:pt x="23431" y="37433"/>
                    <a:pt x="22288" y="34004"/>
                    <a:pt x="18860" y="34100"/>
                  </a:cubicBezTo>
                  <a:cubicBezTo>
                    <a:pt x="17050" y="33052"/>
                    <a:pt x="15430" y="31909"/>
                    <a:pt x="16192" y="29432"/>
                  </a:cubicBezTo>
                  <a:cubicBezTo>
                    <a:pt x="16192" y="28480"/>
                    <a:pt x="19431" y="26956"/>
                    <a:pt x="15621" y="26765"/>
                  </a:cubicBezTo>
                  <a:cubicBezTo>
                    <a:pt x="12382" y="26670"/>
                    <a:pt x="10287" y="28956"/>
                    <a:pt x="7906" y="30575"/>
                  </a:cubicBezTo>
                  <a:cubicBezTo>
                    <a:pt x="6858" y="30861"/>
                    <a:pt x="5905" y="30861"/>
                    <a:pt x="4858" y="30480"/>
                  </a:cubicBezTo>
                  <a:cubicBezTo>
                    <a:pt x="1143" y="27242"/>
                    <a:pt x="667" y="22670"/>
                    <a:pt x="0" y="18193"/>
                  </a:cubicBezTo>
                  <a:cubicBezTo>
                    <a:pt x="2381" y="14192"/>
                    <a:pt x="6191" y="15431"/>
                    <a:pt x="9620" y="15431"/>
                  </a:cubicBezTo>
                  <a:cubicBezTo>
                    <a:pt x="14859" y="15240"/>
                    <a:pt x="18860" y="13335"/>
                    <a:pt x="20193" y="7715"/>
                  </a:cubicBezTo>
                  <a:cubicBezTo>
                    <a:pt x="20098" y="6763"/>
                    <a:pt x="20288" y="5810"/>
                    <a:pt x="20669" y="4858"/>
                  </a:cubicBezTo>
                  <a:cubicBezTo>
                    <a:pt x="22574" y="2191"/>
                    <a:pt x="24860" y="476"/>
                    <a:pt x="28004" y="0"/>
                  </a:cubicBezTo>
                  <a:close/>
                </a:path>
              </a:pathLst>
            </a:custGeom>
            <a:solidFill>
              <a:srgbClr val="FB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8" name="Google Shape;835;p3"/>
            <p:cNvSpPr/>
            <p:nvPr/>
          </p:nvSpPr>
          <p:spPr>
            <a:xfrm>
              <a:off x="9206679" y="2166665"/>
              <a:ext cx="13974" cy="29760"/>
            </a:xfrm>
            <a:custGeom>
              <a:avLst/>
              <a:gdLst/>
              <a:ahLst/>
              <a:cxnLst/>
              <a:rect l="l" t="t" r="r" b="b"/>
              <a:pathLst>
                <a:path w="13974" h="29760" extrusionOk="0">
                  <a:moveTo>
                    <a:pt x="9374" y="16002"/>
                  </a:moveTo>
                  <a:cubicBezTo>
                    <a:pt x="10803" y="18383"/>
                    <a:pt x="14327" y="19336"/>
                    <a:pt x="13946" y="22860"/>
                  </a:cubicBezTo>
                  <a:cubicBezTo>
                    <a:pt x="12136" y="24955"/>
                    <a:pt x="15184" y="30290"/>
                    <a:pt x="9374" y="29718"/>
                  </a:cubicBezTo>
                  <a:cubicBezTo>
                    <a:pt x="5088" y="20193"/>
                    <a:pt x="-1294" y="11335"/>
                    <a:pt x="230" y="0"/>
                  </a:cubicBezTo>
                  <a:cubicBezTo>
                    <a:pt x="7945" y="2762"/>
                    <a:pt x="3754" y="12192"/>
                    <a:pt x="9374" y="16002"/>
                  </a:cubicBezTo>
                  <a:close/>
                </a:path>
              </a:pathLst>
            </a:custGeom>
            <a:solidFill>
              <a:srgbClr val="FCCA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9" name="Google Shape;836;p3"/>
            <p:cNvSpPr/>
            <p:nvPr/>
          </p:nvSpPr>
          <p:spPr>
            <a:xfrm>
              <a:off x="9216053" y="2189525"/>
              <a:ext cx="11429" cy="11430"/>
            </a:xfrm>
            <a:custGeom>
              <a:avLst/>
              <a:gdLst/>
              <a:ahLst/>
              <a:cxnLst/>
              <a:rect l="l" t="t" r="r" b="b"/>
              <a:pathLst>
                <a:path w="11429" h="11430" extrusionOk="0">
                  <a:moveTo>
                    <a:pt x="0" y="6858"/>
                  </a:moveTo>
                  <a:cubicBezTo>
                    <a:pt x="1524" y="4572"/>
                    <a:pt x="3048" y="2286"/>
                    <a:pt x="4572" y="0"/>
                  </a:cubicBezTo>
                  <a:cubicBezTo>
                    <a:pt x="6858" y="2286"/>
                    <a:pt x="9144" y="4572"/>
                    <a:pt x="11430" y="6858"/>
                  </a:cubicBezTo>
                  <a:cubicBezTo>
                    <a:pt x="11430" y="8382"/>
                    <a:pt x="11430" y="9906"/>
                    <a:pt x="11430" y="11430"/>
                  </a:cubicBezTo>
                  <a:cubicBezTo>
                    <a:pt x="8382" y="6858"/>
                    <a:pt x="5334" y="9144"/>
                    <a:pt x="2286" y="11430"/>
                  </a:cubicBezTo>
                  <a:cubicBezTo>
                    <a:pt x="476" y="10382"/>
                    <a:pt x="95" y="8763"/>
                    <a:pt x="0" y="6858"/>
                  </a:cubicBezTo>
                  <a:close/>
                </a:path>
              </a:pathLst>
            </a:custGeom>
            <a:solidFill>
              <a:srgbClr val="FCCD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0" name="Google Shape;837;p3"/>
            <p:cNvSpPr/>
            <p:nvPr/>
          </p:nvSpPr>
          <p:spPr>
            <a:xfrm>
              <a:off x="9271965" y="2063986"/>
              <a:ext cx="24136" cy="18127"/>
            </a:xfrm>
            <a:custGeom>
              <a:avLst/>
              <a:gdLst/>
              <a:ahLst/>
              <a:cxnLst/>
              <a:rect l="l" t="t" r="r" b="b"/>
              <a:pathLst>
                <a:path w="24136" h="18127" extrusionOk="0">
                  <a:moveTo>
                    <a:pt x="23908" y="0"/>
                  </a:moveTo>
                  <a:cubicBezTo>
                    <a:pt x="23336" y="4572"/>
                    <a:pt x="25813" y="9620"/>
                    <a:pt x="21717" y="13621"/>
                  </a:cubicBezTo>
                  <a:cubicBezTo>
                    <a:pt x="14573" y="19812"/>
                    <a:pt x="7620" y="19717"/>
                    <a:pt x="953" y="12764"/>
                  </a:cubicBezTo>
                  <a:cubicBezTo>
                    <a:pt x="286" y="11716"/>
                    <a:pt x="0" y="10573"/>
                    <a:pt x="0" y="9430"/>
                  </a:cubicBezTo>
                  <a:cubicBezTo>
                    <a:pt x="1048" y="4477"/>
                    <a:pt x="3810" y="1238"/>
                    <a:pt x="8954" y="190"/>
                  </a:cubicBezTo>
                  <a:cubicBezTo>
                    <a:pt x="14002" y="762"/>
                    <a:pt x="18955" y="95"/>
                    <a:pt x="23908" y="0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1" name="Google Shape;838;p3"/>
            <p:cNvSpPr/>
            <p:nvPr/>
          </p:nvSpPr>
          <p:spPr>
            <a:xfrm>
              <a:off x="9265243" y="2084951"/>
              <a:ext cx="24315" cy="25115"/>
            </a:xfrm>
            <a:custGeom>
              <a:avLst/>
              <a:gdLst/>
              <a:ahLst/>
              <a:cxnLst/>
              <a:rect l="l" t="t" r="r" b="b"/>
              <a:pathLst>
                <a:path w="24315" h="25115" extrusionOk="0">
                  <a:moveTo>
                    <a:pt x="23581" y="10943"/>
                  </a:moveTo>
                  <a:cubicBezTo>
                    <a:pt x="21295" y="13610"/>
                    <a:pt x="13675" y="15134"/>
                    <a:pt x="21581" y="20087"/>
                  </a:cubicBezTo>
                  <a:cubicBezTo>
                    <a:pt x="20057" y="27040"/>
                    <a:pt x="14532" y="24659"/>
                    <a:pt x="10055" y="24945"/>
                  </a:cubicBezTo>
                  <a:cubicBezTo>
                    <a:pt x="7007" y="24088"/>
                    <a:pt x="3674" y="23802"/>
                    <a:pt x="721" y="22564"/>
                  </a:cubicBezTo>
                  <a:cubicBezTo>
                    <a:pt x="-803" y="19611"/>
                    <a:pt x="149" y="17039"/>
                    <a:pt x="3007" y="16372"/>
                  </a:cubicBezTo>
                  <a:cubicBezTo>
                    <a:pt x="10722" y="14658"/>
                    <a:pt x="10341" y="9324"/>
                    <a:pt x="9484" y="3514"/>
                  </a:cubicBezTo>
                  <a:cubicBezTo>
                    <a:pt x="9389" y="2466"/>
                    <a:pt x="9865" y="1609"/>
                    <a:pt x="10627" y="847"/>
                  </a:cubicBezTo>
                  <a:cubicBezTo>
                    <a:pt x="14532" y="-1058"/>
                    <a:pt x="18437" y="847"/>
                    <a:pt x="22343" y="847"/>
                  </a:cubicBezTo>
                  <a:cubicBezTo>
                    <a:pt x="23771" y="1513"/>
                    <a:pt x="25010" y="2180"/>
                    <a:pt x="23867" y="4085"/>
                  </a:cubicBezTo>
                  <a:cubicBezTo>
                    <a:pt x="23867" y="6371"/>
                    <a:pt x="23771" y="8657"/>
                    <a:pt x="23581" y="10943"/>
                  </a:cubicBezTo>
                  <a:close/>
                </a:path>
              </a:pathLst>
            </a:custGeom>
            <a:solidFill>
              <a:srgbClr val="F5B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2" name="Google Shape;839;p3"/>
            <p:cNvSpPr/>
            <p:nvPr/>
          </p:nvSpPr>
          <p:spPr>
            <a:xfrm>
              <a:off x="9263011" y="2074062"/>
              <a:ext cx="30765" cy="15623"/>
            </a:xfrm>
            <a:custGeom>
              <a:avLst/>
              <a:gdLst/>
              <a:ahLst/>
              <a:cxnLst/>
              <a:rect l="l" t="t" r="r" b="b"/>
              <a:pathLst>
                <a:path w="30765" h="15623" extrusionOk="0">
                  <a:moveTo>
                    <a:pt x="10192" y="1259"/>
                  </a:moveTo>
                  <a:cubicBezTo>
                    <a:pt x="16669" y="5640"/>
                    <a:pt x="23432" y="6879"/>
                    <a:pt x="30766" y="3545"/>
                  </a:cubicBezTo>
                  <a:cubicBezTo>
                    <a:pt x="30004" y="5069"/>
                    <a:pt x="29242" y="6593"/>
                    <a:pt x="28384" y="8117"/>
                  </a:cubicBezTo>
                  <a:cubicBezTo>
                    <a:pt x="27337" y="9260"/>
                    <a:pt x="26098" y="10022"/>
                    <a:pt x="24479" y="10308"/>
                  </a:cubicBezTo>
                  <a:cubicBezTo>
                    <a:pt x="20574" y="11736"/>
                    <a:pt x="15811" y="8974"/>
                    <a:pt x="12383" y="12689"/>
                  </a:cubicBezTo>
                  <a:lnTo>
                    <a:pt x="12383" y="12689"/>
                  </a:lnTo>
                  <a:cubicBezTo>
                    <a:pt x="3429" y="19737"/>
                    <a:pt x="1905" y="12689"/>
                    <a:pt x="0" y="6212"/>
                  </a:cubicBezTo>
                  <a:cubicBezTo>
                    <a:pt x="0" y="4307"/>
                    <a:pt x="857" y="2878"/>
                    <a:pt x="2286" y="1735"/>
                  </a:cubicBezTo>
                  <a:cubicBezTo>
                    <a:pt x="4858" y="211"/>
                    <a:pt x="7334" y="-1027"/>
                    <a:pt x="10192" y="1259"/>
                  </a:cubicBezTo>
                  <a:close/>
                </a:path>
              </a:pathLst>
            </a:custGeom>
            <a:solidFill>
              <a:srgbClr val="FCB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3" name="Google Shape;840;p3"/>
            <p:cNvSpPr/>
            <p:nvPr/>
          </p:nvSpPr>
          <p:spPr>
            <a:xfrm>
              <a:off x="9281727" y="2060869"/>
              <a:ext cx="14145" cy="6621"/>
            </a:xfrm>
            <a:custGeom>
              <a:avLst/>
              <a:gdLst/>
              <a:ahLst/>
              <a:cxnLst/>
              <a:rect l="l" t="t" r="r" b="b"/>
              <a:pathLst>
                <a:path w="14145" h="6621" extrusionOk="0">
                  <a:moveTo>
                    <a:pt x="14146" y="3117"/>
                  </a:moveTo>
                  <a:cubicBezTo>
                    <a:pt x="10145" y="7213"/>
                    <a:pt x="5573" y="7403"/>
                    <a:pt x="525" y="5308"/>
                  </a:cubicBezTo>
                  <a:cubicBezTo>
                    <a:pt x="-809" y="2927"/>
                    <a:pt x="620" y="1593"/>
                    <a:pt x="2335" y="260"/>
                  </a:cubicBezTo>
                  <a:cubicBezTo>
                    <a:pt x="3382" y="-217"/>
                    <a:pt x="4240" y="-26"/>
                    <a:pt x="5097" y="736"/>
                  </a:cubicBezTo>
                  <a:cubicBezTo>
                    <a:pt x="7383" y="736"/>
                    <a:pt x="9669" y="736"/>
                    <a:pt x="11955" y="736"/>
                  </a:cubicBezTo>
                  <a:cubicBezTo>
                    <a:pt x="12717" y="1593"/>
                    <a:pt x="13479" y="2355"/>
                    <a:pt x="14146" y="3117"/>
                  </a:cubicBezTo>
                  <a:close/>
                </a:path>
              </a:pathLst>
            </a:custGeom>
            <a:solidFill>
              <a:srgbClr val="F6B8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4" name="Google Shape;841;p3"/>
            <p:cNvSpPr/>
            <p:nvPr/>
          </p:nvSpPr>
          <p:spPr>
            <a:xfrm>
              <a:off x="9284262" y="2082178"/>
              <a:ext cx="7166" cy="6858"/>
            </a:xfrm>
            <a:custGeom>
              <a:avLst/>
              <a:gdLst/>
              <a:ahLst/>
              <a:cxnLst/>
              <a:rect l="l" t="t" r="r" b="b"/>
              <a:pathLst>
                <a:path w="7166" h="6858" extrusionOk="0">
                  <a:moveTo>
                    <a:pt x="2562" y="0"/>
                  </a:moveTo>
                  <a:cubicBezTo>
                    <a:pt x="4086" y="0"/>
                    <a:pt x="5610" y="0"/>
                    <a:pt x="7134" y="0"/>
                  </a:cubicBezTo>
                  <a:cubicBezTo>
                    <a:pt x="7134" y="2572"/>
                    <a:pt x="7610" y="5144"/>
                    <a:pt x="4943" y="6858"/>
                  </a:cubicBezTo>
                  <a:cubicBezTo>
                    <a:pt x="4181" y="6096"/>
                    <a:pt x="3419" y="5334"/>
                    <a:pt x="2562" y="4572"/>
                  </a:cubicBezTo>
                  <a:cubicBezTo>
                    <a:pt x="1609" y="5048"/>
                    <a:pt x="466" y="5144"/>
                    <a:pt x="85" y="4001"/>
                  </a:cubicBezTo>
                  <a:cubicBezTo>
                    <a:pt x="-391" y="2000"/>
                    <a:pt x="1228" y="1048"/>
                    <a:pt x="2562" y="0"/>
                  </a:cubicBezTo>
                  <a:close/>
                </a:path>
              </a:pathLst>
            </a:custGeom>
            <a:solidFill>
              <a:srgbClr val="F9BF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5" name="Google Shape;842;p3"/>
            <p:cNvSpPr/>
            <p:nvPr/>
          </p:nvSpPr>
          <p:spPr>
            <a:xfrm>
              <a:off x="9256072" y="2064007"/>
              <a:ext cx="18147" cy="13599"/>
            </a:xfrm>
            <a:custGeom>
              <a:avLst/>
              <a:gdLst/>
              <a:ahLst/>
              <a:cxnLst/>
              <a:rect l="l" t="t" r="r" b="b"/>
              <a:pathLst>
                <a:path w="18147" h="13599" extrusionOk="0">
                  <a:moveTo>
                    <a:pt x="17131" y="11313"/>
                  </a:moveTo>
                  <a:cubicBezTo>
                    <a:pt x="14845" y="12075"/>
                    <a:pt x="12559" y="12837"/>
                    <a:pt x="10273" y="13599"/>
                  </a:cubicBezTo>
                  <a:cubicBezTo>
                    <a:pt x="7511" y="12266"/>
                    <a:pt x="4177" y="12075"/>
                    <a:pt x="1701" y="9980"/>
                  </a:cubicBezTo>
                  <a:cubicBezTo>
                    <a:pt x="82" y="8265"/>
                    <a:pt x="-871" y="6551"/>
                    <a:pt x="1129" y="4455"/>
                  </a:cubicBezTo>
                  <a:cubicBezTo>
                    <a:pt x="4939" y="-974"/>
                    <a:pt x="9607" y="-1069"/>
                    <a:pt x="14845" y="2169"/>
                  </a:cubicBezTo>
                  <a:cubicBezTo>
                    <a:pt x="17893" y="3693"/>
                    <a:pt x="19227" y="5789"/>
                    <a:pt x="17131" y="9027"/>
                  </a:cubicBezTo>
                  <a:cubicBezTo>
                    <a:pt x="17131" y="9789"/>
                    <a:pt x="17131" y="10551"/>
                    <a:pt x="17131" y="11313"/>
                  </a:cubicBezTo>
                  <a:close/>
                </a:path>
              </a:pathLst>
            </a:custGeom>
            <a:solidFill>
              <a:srgbClr val="FDCA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6" name="Google Shape;843;p3"/>
            <p:cNvSpPr/>
            <p:nvPr/>
          </p:nvSpPr>
          <p:spPr>
            <a:xfrm>
              <a:off x="9245161" y="2067459"/>
              <a:ext cx="15918" cy="14689"/>
            </a:xfrm>
            <a:custGeom>
              <a:avLst/>
              <a:gdLst/>
              <a:ahLst/>
              <a:cxnLst/>
              <a:rect l="l" t="t" r="r" b="b"/>
              <a:pathLst>
                <a:path w="15918" h="14689" extrusionOk="0">
                  <a:moveTo>
                    <a:pt x="12040" y="1098"/>
                  </a:moveTo>
                  <a:cubicBezTo>
                    <a:pt x="12136" y="3003"/>
                    <a:pt x="12517" y="4718"/>
                    <a:pt x="14326" y="5670"/>
                  </a:cubicBezTo>
                  <a:cubicBezTo>
                    <a:pt x="16136" y="7766"/>
                    <a:pt x="16422" y="10052"/>
                    <a:pt x="15088" y="12528"/>
                  </a:cubicBezTo>
                  <a:cubicBezTo>
                    <a:pt x="12612" y="15005"/>
                    <a:pt x="9659" y="15005"/>
                    <a:pt x="6516" y="14243"/>
                  </a:cubicBezTo>
                  <a:cubicBezTo>
                    <a:pt x="3658" y="13195"/>
                    <a:pt x="1468" y="11385"/>
                    <a:pt x="134" y="8528"/>
                  </a:cubicBezTo>
                  <a:cubicBezTo>
                    <a:pt x="-818" y="4242"/>
                    <a:pt x="3563" y="5099"/>
                    <a:pt x="5182" y="3289"/>
                  </a:cubicBezTo>
                  <a:cubicBezTo>
                    <a:pt x="6516" y="-330"/>
                    <a:pt x="8897" y="-807"/>
                    <a:pt x="12040" y="1098"/>
                  </a:cubicBezTo>
                  <a:close/>
                </a:path>
              </a:pathLst>
            </a:custGeom>
            <a:solidFill>
              <a:srgbClr val="F8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7" name="Google Shape;844;p3"/>
            <p:cNvSpPr/>
            <p:nvPr/>
          </p:nvSpPr>
          <p:spPr>
            <a:xfrm>
              <a:off x="9270917" y="2059318"/>
              <a:ext cx="13716" cy="13716"/>
            </a:xfrm>
            <a:custGeom>
              <a:avLst/>
              <a:gdLst/>
              <a:ahLst/>
              <a:cxnLst/>
              <a:rect l="l" t="t" r="r" b="b"/>
              <a:pathLst>
                <a:path w="13716" h="13716" extrusionOk="0">
                  <a:moveTo>
                    <a:pt x="2286" y="13716"/>
                  </a:moveTo>
                  <a:cubicBezTo>
                    <a:pt x="1524" y="11430"/>
                    <a:pt x="762" y="9144"/>
                    <a:pt x="0" y="6858"/>
                  </a:cubicBezTo>
                  <a:cubicBezTo>
                    <a:pt x="95" y="2381"/>
                    <a:pt x="3905" y="1715"/>
                    <a:pt x="6858" y="0"/>
                  </a:cubicBezTo>
                  <a:cubicBezTo>
                    <a:pt x="8477" y="2667"/>
                    <a:pt x="11906" y="95"/>
                    <a:pt x="13716" y="2286"/>
                  </a:cubicBezTo>
                  <a:cubicBezTo>
                    <a:pt x="12954" y="3810"/>
                    <a:pt x="12192" y="5334"/>
                    <a:pt x="11430" y="6858"/>
                  </a:cubicBezTo>
                  <a:cubicBezTo>
                    <a:pt x="6286" y="6477"/>
                    <a:pt x="5334" y="11525"/>
                    <a:pt x="2286" y="13716"/>
                  </a:cubicBezTo>
                  <a:close/>
                </a:path>
              </a:pathLst>
            </a:custGeom>
            <a:solidFill>
              <a:srgbClr val="F8BF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8" name="Google Shape;845;p3"/>
            <p:cNvSpPr/>
            <p:nvPr/>
          </p:nvSpPr>
          <p:spPr>
            <a:xfrm>
              <a:off x="9237676" y="2063986"/>
              <a:ext cx="9037" cy="10288"/>
            </a:xfrm>
            <a:custGeom>
              <a:avLst/>
              <a:gdLst/>
              <a:ahLst/>
              <a:cxnLst/>
              <a:rect l="l" t="t" r="r" b="b"/>
              <a:pathLst>
                <a:path w="9037" h="10288" extrusionOk="0">
                  <a:moveTo>
                    <a:pt x="3523" y="0"/>
                  </a:moveTo>
                  <a:cubicBezTo>
                    <a:pt x="4285" y="0"/>
                    <a:pt x="4952" y="0"/>
                    <a:pt x="5714" y="95"/>
                  </a:cubicBezTo>
                  <a:cubicBezTo>
                    <a:pt x="7333" y="2000"/>
                    <a:pt x="10667" y="3334"/>
                    <a:pt x="8095" y="6763"/>
                  </a:cubicBezTo>
                  <a:cubicBezTo>
                    <a:pt x="6476" y="9906"/>
                    <a:pt x="4285" y="11335"/>
                    <a:pt x="951" y="9430"/>
                  </a:cubicBezTo>
                  <a:cubicBezTo>
                    <a:pt x="-1716" y="5334"/>
                    <a:pt x="1904" y="2953"/>
                    <a:pt x="3523" y="0"/>
                  </a:cubicBezTo>
                  <a:close/>
                </a:path>
              </a:pathLst>
            </a:custGeom>
            <a:solidFill>
              <a:srgbClr val="FCCC0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9" name="Google Shape;846;p3"/>
            <p:cNvSpPr/>
            <p:nvPr/>
          </p:nvSpPr>
          <p:spPr>
            <a:xfrm>
              <a:off x="9238007" y="2070748"/>
              <a:ext cx="12335" cy="7825"/>
            </a:xfrm>
            <a:custGeom>
              <a:avLst/>
              <a:gdLst/>
              <a:ahLst/>
              <a:cxnLst/>
              <a:rect l="l" t="t" r="r" b="b"/>
              <a:pathLst>
                <a:path w="12335" h="7825" extrusionOk="0">
                  <a:moveTo>
                    <a:pt x="906" y="2286"/>
                  </a:moveTo>
                  <a:cubicBezTo>
                    <a:pt x="3192" y="1524"/>
                    <a:pt x="5478" y="762"/>
                    <a:pt x="7764" y="0"/>
                  </a:cubicBezTo>
                  <a:cubicBezTo>
                    <a:pt x="9288" y="0"/>
                    <a:pt x="10812" y="0"/>
                    <a:pt x="12336" y="0"/>
                  </a:cubicBezTo>
                  <a:cubicBezTo>
                    <a:pt x="10812" y="1524"/>
                    <a:pt x="9288" y="3048"/>
                    <a:pt x="7764" y="4572"/>
                  </a:cubicBezTo>
                  <a:cubicBezTo>
                    <a:pt x="6430" y="7334"/>
                    <a:pt x="4335" y="8763"/>
                    <a:pt x="1382" y="7144"/>
                  </a:cubicBezTo>
                  <a:cubicBezTo>
                    <a:pt x="-523" y="6096"/>
                    <a:pt x="-237" y="4096"/>
                    <a:pt x="906" y="2286"/>
                  </a:cubicBezTo>
                  <a:close/>
                </a:path>
              </a:pathLst>
            </a:custGeom>
            <a:solidFill>
              <a:srgbClr val="F2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0" name="Google Shape;847;p3"/>
            <p:cNvSpPr/>
            <p:nvPr/>
          </p:nvSpPr>
          <p:spPr>
            <a:xfrm>
              <a:off x="9277680" y="2059382"/>
              <a:ext cx="9143" cy="3224"/>
            </a:xfrm>
            <a:custGeom>
              <a:avLst/>
              <a:gdLst/>
              <a:ahLst/>
              <a:cxnLst/>
              <a:rect l="l" t="t" r="r" b="b"/>
              <a:pathLst>
                <a:path w="9143" h="3224" extrusionOk="0">
                  <a:moveTo>
                    <a:pt x="6858" y="2318"/>
                  </a:moveTo>
                  <a:cubicBezTo>
                    <a:pt x="4572" y="1461"/>
                    <a:pt x="571" y="6128"/>
                    <a:pt x="0" y="32"/>
                  </a:cubicBezTo>
                  <a:cubicBezTo>
                    <a:pt x="3143" y="318"/>
                    <a:pt x="6763" y="-1016"/>
                    <a:pt x="9144" y="2318"/>
                  </a:cubicBezTo>
                  <a:cubicBezTo>
                    <a:pt x="8382" y="2223"/>
                    <a:pt x="7620" y="2318"/>
                    <a:pt x="6858" y="2318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1" name="Google Shape;848;p3"/>
            <p:cNvSpPr/>
            <p:nvPr/>
          </p:nvSpPr>
          <p:spPr>
            <a:xfrm>
              <a:off x="9122422" y="2105079"/>
              <a:ext cx="59531" cy="31733"/>
            </a:xfrm>
            <a:custGeom>
              <a:avLst/>
              <a:gdLst/>
              <a:ahLst/>
              <a:cxnLst/>
              <a:rect l="l" t="t" r="r" b="b"/>
              <a:pathLst>
                <a:path w="59531" h="31733" extrusionOk="0">
                  <a:moveTo>
                    <a:pt x="54864" y="25106"/>
                  </a:moveTo>
                  <a:cubicBezTo>
                    <a:pt x="55626" y="25106"/>
                    <a:pt x="56388" y="25106"/>
                    <a:pt x="57150" y="25106"/>
                  </a:cubicBezTo>
                  <a:cubicBezTo>
                    <a:pt x="58484" y="25392"/>
                    <a:pt x="59246" y="26154"/>
                    <a:pt x="59531" y="27392"/>
                  </a:cubicBezTo>
                  <a:cubicBezTo>
                    <a:pt x="58674" y="33393"/>
                    <a:pt x="54102" y="31392"/>
                    <a:pt x="50578" y="31488"/>
                  </a:cubicBezTo>
                  <a:cubicBezTo>
                    <a:pt x="44196" y="27582"/>
                    <a:pt x="37243" y="29964"/>
                    <a:pt x="30575" y="29678"/>
                  </a:cubicBezTo>
                  <a:cubicBezTo>
                    <a:pt x="24003" y="29583"/>
                    <a:pt x="17621" y="29297"/>
                    <a:pt x="11430" y="27392"/>
                  </a:cubicBezTo>
                  <a:cubicBezTo>
                    <a:pt x="6477" y="25773"/>
                    <a:pt x="2096" y="23487"/>
                    <a:pt x="0" y="18248"/>
                  </a:cubicBezTo>
                  <a:lnTo>
                    <a:pt x="0" y="18248"/>
                  </a:lnTo>
                  <a:cubicBezTo>
                    <a:pt x="4382" y="15867"/>
                    <a:pt x="7525" y="12057"/>
                    <a:pt x="11430" y="9199"/>
                  </a:cubicBezTo>
                  <a:cubicBezTo>
                    <a:pt x="18479" y="6627"/>
                    <a:pt x="23432" y="-707"/>
                    <a:pt x="32004" y="55"/>
                  </a:cubicBezTo>
                  <a:cubicBezTo>
                    <a:pt x="32766" y="722"/>
                    <a:pt x="33147" y="1579"/>
                    <a:pt x="33242" y="2627"/>
                  </a:cubicBezTo>
                  <a:cubicBezTo>
                    <a:pt x="32957" y="4818"/>
                    <a:pt x="31814" y="6437"/>
                    <a:pt x="30004" y="7580"/>
                  </a:cubicBezTo>
                  <a:cubicBezTo>
                    <a:pt x="27718" y="8532"/>
                    <a:pt x="25813" y="9866"/>
                    <a:pt x="24575" y="12057"/>
                  </a:cubicBezTo>
                  <a:cubicBezTo>
                    <a:pt x="23336" y="13390"/>
                    <a:pt x="22193" y="14724"/>
                    <a:pt x="23622" y="16629"/>
                  </a:cubicBezTo>
                  <a:cubicBezTo>
                    <a:pt x="27718" y="20248"/>
                    <a:pt x="30194" y="14057"/>
                    <a:pt x="33814" y="14819"/>
                  </a:cubicBezTo>
                  <a:cubicBezTo>
                    <a:pt x="35243" y="14724"/>
                    <a:pt x="36957" y="15295"/>
                    <a:pt x="38195" y="14628"/>
                  </a:cubicBezTo>
                  <a:cubicBezTo>
                    <a:pt x="44101" y="11866"/>
                    <a:pt x="48578" y="11390"/>
                    <a:pt x="49530" y="19867"/>
                  </a:cubicBezTo>
                  <a:cubicBezTo>
                    <a:pt x="49816" y="22153"/>
                    <a:pt x="52197" y="24153"/>
                    <a:pt x="54864" y="25106"/>
                  </a:cubicBezTo>
                  <a:close/>
                </a:path>
              </a:pathLst>
            </a:custGeom>
            <a:solidFill>
              <a:srgbClr val="FBC3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2" name="Google Shape;849;p3"/>
            <p:cNvSpPr/>
            <p:nvPr/>
          </p:nvSpPr>
          <p:spPr>
            <a:xfrm>
              <a:off x="9122300" y="2123326"/>
              <a:ext cx="11552" cy="9144"/>
            </a:xfrm>
            <a:custGeom>
              <a:avLst/>
              <a:gdLst/>
              <a:ahLst/>
              <a:cxnLst/>
              <a:rect l="l" t="t" r="r" b="b"/>
              <a:pathLst>
                <a:path w="11552" h="9144" extrusionOk="0">
                  <a:moveTo>
                    <a:pt x="123" y="0"/>
                  </a:moveTo>
                  <a:cubicBezTo>
                    <a:pt x="3933" y="3048"/>
                    <a:pt x="7743" y="6096"/>
                    <a:pt x="11553" y="9144"/>
                  </a:cubicBezTo>
                  <a:cubicBezTo>
                    <a:pt x="599" y="8572"/>
                    <a:pt x="-449" y="7620"/>
                    <a:pt x="123" y="0"/>
                  </a:cubicBezTo>
                  <a:close/>
                </a:path>
              </a:pathLst>
            </a:custGeom>
            <a:solidFill>
              <a:srgbClr val="FBCB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3" name="Google Shape;850;p3"/>
            <p:cNvSpPr/>
            <p:nvPr/>
          </p:nvSpPr>
          <p:spPr>
            <a:xfrm>
              <a:off x="9122422" y="2114182"/>
              <a:ext cx="11429" cy="9144"/>
            </a:xfrm>
            <a:custGeom>
              <a:avLst/>
              <a:gdLst/>
              <a:ahLst/>
              <a:cxnLst/>
              <a:rect l="l" t="t" r="r" b="b"/>
              <a:pathLst>
                <a:path w="11429" h="9144" extrusionOk="0">
                  <a:moveTo>
                    <a:pt x="11430" y="0"/>
                  </a:moveTo>
                  <a:cubicBezTo>
                    <a:pt x="9430" y="5239"/>
                    <a:pt x="5906" y="8763"/>
                    <a:pt x="0" y="9144"/>
                  </a:cubicBezTo>
                  <a:cubicBezTo>
                    <a:pt x="2381" y="6096"/>
                    <a:pt x="4763" y="3143"/>
                    <a:pt x="7049" y="191"/>
                  </a:cubicBezTo>
                  <a:cubicBezTo>
                    <a:pt x="8573" y="95"/>
                    <a:pt x="10001" y="95"/>
                    <a:pt x="11430" y="0"/>
                  </a:cubicBezTo>
                  <a:close/>
                </a:path>
              </a:pathLst>
            </a:custGeom>
            <a:solidFill>
              <a:srgbClr val="FBCB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4" name="Google Shape;851;p3"/>
            <p:cNvSpPr/>
            <p:nvPr/>
          </p:nvSpPr>
          <p:spPr>
            <a:xfrm>
              <a:off x="9171696" y="2086750"/>
              <a:ext cx="31722" cy="20573"/>
            </a:xfrm>
            <a:custGeom>
              <a:avLst/>
              <a:gdLst/>
              <a:ahLst/>
              <a:cxnLst/>
              <a:rect l="l" t="t" r="r" b="b"/>
              <a:pathLst>
                <a:path w="31722" h="20573" extrusionOk="0">
                  <a:moveTo>
                    <a:pt x="28355" y="13716"/>
                  </a:moveTo>
                  <a:cubicBezTo>
                    <a:pt x="26069" y="16002"/>
                    <a:pt x="23783" y="18288"/>
                    <a:pt x="21497" y="20574"/>
                  </a:cubicBezTo>
                  <a:cubicBezTo>
                    <a:pt x="16734" y="17526"/>
                    <a:pt x="11400" y="18098"/>
                    <a:pt x="6257" y="18574"/>
                  </a:cubicBezTo>
                  <a:cubicBezTo>
                    <a:pt x="-220" y="19241"/>
                    <a:pt x="-1077" y="16574"/>
                    <a:pt x="1018" y="11430"/>
                  </a:cubicBezTo>
                  <a:cubicBezTo>
                    <a:pt x="1780" y="9906"/>
                    <a:pt x="2542" y="8382"/>
                    <a:pt x="3304" y="6858"/>
                  </a:cubicBezTo>
                  <a:cubicBezTo>
                    <a:pt x="8638" y="4572"/>
                    <a:pt x="13972" y="2286"/>
                    <a:pt x="19306" y="0"/>
                  </a:cubicBezTo>
                  <a:cubicBezTo>
                    <a:pt x="20830" y="0"/>
                    <a:pt x="22354" y="0"/>
                    <a:pt x="23783" y="0"/>
                  </a:cubicBezTo>
                  <a:cubicBezTo>
                    <a:pt x="30355" y="2953"/>
                    <a:pt x="35308" y="6382"/>
                    <a:pt x="28355" y="13716"/>
                  </a:cubicBezTo>
                  <a:close/>
                </a:path>
              </a:pathLst>
            </a:custGeom>
            <a:solidFill>
              <a:srgbClr val="FCCB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5" name="Google Shape;852;p3"/>
            <p:cNvSpPr/>
            <p:nvPr/>
          </p:nvSpPr>
          <p:spPr>
            <a:xfrm>
              <a:off x="9165190" y="2098181"/>
              <a:ext cx="28004" cy="20574"/>
            </a:xfrm>
            <a:custGeom>
              <a:avLst/>
              <a:gdLst/>
              <a:ahLst/>
              <a:cxnLst/>
              <a:rect l="l" t="t" r="r" b="b"/>
              <a:pathLst>
                <a:path w="28004" h="20574" extrusionOk="0">
                  <a:moveTo>
                    <a:pt x="7525" y="0"/>
                  </a:moveTo>
                  <a:cubicBezTo>
                    <a:pt x="6572" y="9811"/>
                    <a:pt x="15526" y="-95"/>
                    <a:pt x="17050" y="4858"/>
                  </a:cubicBezTo>
                  <a:cubicBezTo>
                    <a:pt x="22574" y="1524"/>
                    <a:pt x="25051" y="5906"/>
                    <a:pt x="28004" y="9144"/>
                  </a:cubicBezTo>
                  <a:lnTo>
                    <a:pt x="28004" y="9144"/>
                  </a:lnTo>
                  <a:cubicBezTo>
                    <a:pt x="28099" y="16859"/>
                    <a:pt x="20860" y="17240"/>
                    <a:pt x="16574" y="20574"/>
                  </a:cubicBezTo>
                  <a:cubicBezTo>
                    <a:pt x="13526" y="20479"/>
                    <a:pt x="10478" y="18383"/>
                    <a:pt x="7430" y="20574"/>
                  </a:cubicBezTo>
                  <a:cubicBezTo>
                    <a:pt x="5715" y="18955"/>
                    <a:pt x="3239" y="18002"/>
                    <a:pt x="2096" y="15621"/>
                  </a:cubicBezTo>
                  <a:cubicBezTo>
                    <a:pt x="1810" y="12192"/>
                    <a:pt x="857" y="8858"/>
                    <a:pt x="0" y="5524"/>
                  </a:cubicBezTo>
                  <a:cubicBezTo>
                    <a:pt x="190" y="3715"/>
                    <a:pt x="1905" y="3334"/>
                    <a:pt x="2953" y="2286"/>
                  </a:cubicBezTo>
                  <a:cubicBezTo>
                    <a:pt x="4477" y="1524"/>
                    <a:pt x="6001" y="762"/>
                    <a:pt x="7525" y="0"/>
                  </a:cubicBezTo>
                  <a:close/>
                </a:path>
              </a:pathLst>
            </a:custGeom>
            <a:solidFill>
              <a:srgbClr val="FCC5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6" name="Google Shape;853;p3"/>
            <p:cNvSpPr/>
            <p:nvPr/>
          </p:nvSpPr>
          <p:spPr>
            <a:xfrm>
              <a:off x="9154426" y="2099550"/>
              <a:ext cx="13716" cy="10568"/>
            </a:xfrm>
            <a:custGeom>
              <a:avLst/>
              <a:gdLst/>
              <a:ahLst/>
              <a:cxnLst/>
              <a:rect l="l" t="t" r="r" b="b"/>
              <a:pathLst>
                <a:path w="13716" h="10568" extrusionOk="0">
                  <a:moveTo>
                    <a:pt x="13716" y="917"/>
                  </a:moveTo>
                  <a:cubicBezTo>
                    <a:pt x="12954" y="1679"/>
                    <a:pt x="12192" y="2441"/>
                    <a:pt x="11430" y="3203"/>
                  </a:cubicBezTo>
                  <a:cubicBezTo>
                    <a:pt x="8572" y="7203"/>
                    <a:pt x="7144" y="14633"/>
                    <a:pt x="0" y="7775"/>
                  </a:cubicBezTo>
                  <a:cubicBezTo>
                    <a:pt x="0" y="7013"/>
                    <a:pt x="0" y="6251"/>
                    <a:pt x="0" y="5489"/>
                  </a:cubicBezTo>
                  <a:cubicBezTo>
                    <a:pt x="2381" y="-2608"/>
                    <a:pt x="8477" y="536"/>
                    <a:pt x="13716" y="917"/>
                  </a:cubicBezTo>
                  <a:close/>
                </a:path>
              </a:pathLst>
            </a:custGeom>
            <a:solidFill>
              <a:srgbClr val="FDD1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7" name="Google Shape;854;p3"/>
            <p:cNvSpPr/>
            <p:nvPr/>
          </p:nvSpPr>
          <p:spPr>
            <a:xfrm>
              <a:off x="9254915" y="2129388"/>
              <a:ext cx="22764" cy="12131"/>
            </a:xfrm>
            <a:custGeom>
              <a:avLst/>
              <a:gdLst/>
              <a:ahLst/>
              <a:cxnLst/>
              <a:rect l="l" t="t" r="r" b="b"/>
              <a:pathLst>
                <a:path w="22764" h="12131" extrusionOk="0">
                  <a:moveTo>
                    <a:pt x="0" y="7655"/>
                  </a:moveTo>
                  <a:cubicBezTo>
                    <a:pt x="3429" y="-346"/>
                    <a:pt x="8763" y="-2156"/>
                    <a:pt x="14002" y="2607"/>
                  </a:cubicBezTo>
                  <a:cubicBezTo>
                    <a:pt x="16478" y="4893"/>
                    <a:pt x="21717" y="2607"/>
                    <a:pt x="22765" y="7560"/>
                  </a:cubicBezTo>
                  <a:cubicBezTo>
                    <a:pt x="20860" y="7560"/>
                    <a:pt x="19145" y="8036"/>
                    <a:pt x="18193" y="9846"/>
                  </a:cubicBezTo>
                  <a:cubicBezTo>
                    <a:pt x="16669" y="10608"/>
                    <a:pt x="15145" y="11370"/>
                    <a:pt x="13621" y="12132"/>
                  </a:cubicBezTo>
                  <a:cubicBezTo>
                    <a:pt x="10763" y="8131"/>
                    <a:pt x="8477" y="2892"/>
                    <a:pt x="2191" y="7560"/>
                  </a:cubicBezTo>
                  <a:cubicBezTo>
                    <a:pt x="1524" y="8703"/>
                    <a:pt x="762" y="8703"/>
                    <a:pt x="0" y="7655"/>
                  </a:cubicBezTo>
                  <a:close/>
                </a:path>
              </a:pathLst>
            </a:custGeom>
            <a:solidFill>
              <a:srgbClr val="FDC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8" name="Google Shape;855;p3"/>
            <p:cNvSpPr/>
            <p:nvPr/>
          </p:nvSpPr>
          <p:spPr>
            <a:xfrm>
              <a:off x="9266303" y="2103471"/>
              <a:ext cx="25619" cy="15283"/>
            </a:xfrm>
            <a:custGeom>
              <a:avLst/>
              <a:gdLst/>
              <a:ahLst/>
              <a:cxnLst/>
              <a:rect l="l" t="t" r="r" b="b"/>
              <a:pathLst>
                <a:path w="25619" h="15283" extrusionOk="0">
                  <a:moveTo>
                    <a:pt x="6900" y="3853"/>
                  </a:moveTo>
                  <a:cubicBezTo>
                    <a:pt x="11472" y="3091"/>
                    <a:pt x="16615" y="5758"/>
                    <a:pt x="20616" y="1567"/>
                  </a:cubicBezTo>
                  <a:cubicBezTo>
                    <a:pt x="24235" y="-1862"/>
                    <a:pt x="24712" y="996"/>
                    <a:pt x="25188" y="3853"/>
                  </a:cubicBezTo>
                  <a:cubicBezTo>
                    <a:pt x="26617" y="6520"/>
                    <a:pt x="24140" y="7187"/>
                    <a:pt x="22902" y="8425"/>
                  </a:cubicBezTo>
                  <a:cubicBezTo>
                    <a:pt x="22807" y="11378"/>
                    <a:pt x="21283" y="12902"/>
                    <a:pt x="18330" y="12997"/>
                  </a:cubicBezTo>
                  <a:cubicBezTo>
                    <a:pt x="14520" y="16045"/>
                    <a:pt x="10710" y="16045"/>
                    <a:pt x="6900" y="12997"/>
                  </a:cubicBezTo>
                  <a:cubicBezTo>
                    <a:pt x="4614" y="11473"/>
                    <a:pt x="2328" y="9949"/>
                    <a:pt x="42" y="8425"/>
                  </a:cubicBezTo>
                  <a:cubicBezTo>
                    <a:pt x="-530" y="2615"/>
                    <a:pt x="4900" y="5853"/>
                    <a:pt x="6900" y="3853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9" name="Google Shape;856;p3"/>
            <p:cNvSpPr/>
            <p:nvPr/>
          </p:nvSpPr>
          <p:spPr>
            <a:xfrm>
              <a:off x="9289110" y="2107324"/>
              <a:ext cx="11334" cy="4645"/>
            </a:xfrm>
            <a:custGeom>
              <a:avLst/>
              <a:gdLst/>
              <a:ahLst/>
              <a:cxnLst/>
              <a:rect l="l" t="t" r="r" b="b"/>
              <a:pathLst>
                <a:path w="11334" h="4645" extrusionOk="0">
                  <a:moveTo>
                    <a:pt x="0" y="4572"/>
                  </a:moveTo>
                  <a:cubicBezTo>
                    <a:pt x="762" y="3048"/>
                    <a:pt x="1524" y="1524"/>
                    <a:pt x="2286" y="0"/>
                  </a:cubicBezTo>
                  <a:cubicBezTo>
                    <a:pt x="5334" y="0"/>
                    <a:pt x="8382" y="0"/>
                    <a:pt x="11335" y="0"/>
                  </a:cubicBezTo>
                  <a:cubicBezTo>
                    <a:pt x="10573" y="762"/>
                    <a:pt x="9811" y="1524"/>
                    <a:pt x="9049" y="2286"/>
                  </a:cubicBezTo>
                  <a:cubicBezTo>
                    <a:pt x="6286" y="3810"/>
                    <a:pt x="3334" y="4953"/>
                    <a:pt x="0" y="4572"/>
                  </a:cubicBezTo>
                  <a:close/>
                </a:path>
              </a:pathLst>
            </a:custGeom>
            <a:solidFill>
              <a:srgbClr val="F9B6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0" name="Google Shape;857;p3"/>
            <p:cNvSpPr/>
            <p:nvPr/>
          </p:nvSpPr>
          <p:spPr>
            <a:xfrm>
              <a:off x="9179477" y="2124917"/>
              <a:ext cx="11334" cy="9765"/>
            </a:xfrm>
            <a:custGeom>
              <a:avLst/>
              <a:gdLst/>
              <a:ahLst/>
              <a:cxnLst/>
              <a:rect l="l" t="t" r="r" b="b"/>
              <a:pathLst>
                <a:path w="11334" h="9765" extrusionOk="0">
                  <a:moveTo>
                    <a:pt x="2381" y="7554"/>
                  </a:moveTo>
                  <a:cubicBezTo>
                    <a:pt x="1619" y="6792"/>
                    <a:pt x="857" y="6030"/>
                    <a:pt x="0" y="5268"/>
                  </a:cubicBezTo>
                  <a:cubicBezTo>
                    <a:pt x="1334" y="410"/>
                    <a:pt x="4477" y="-1019"/>
                    <a:pt x="9144" y="696"/>
                  </a:cubicBezTo>
                  <a:cubicBezTo>
                    <a:pt x="10287" y="2220"/>
                    <a:pt x="8096" y="3744"/>
                    <a:pt x="9144" y="5268"/>
                  </a:cubicBezTo>
                  <a:cubicBezTo>
                    <a:pt x="9906" y="6696"/>
                    <a:pt x="10668" y="8125"/>
                    <a:pt x="11335" y="9649"/>
                  </a:cubicBezTo>
                  <a:cubicBezTo>
                    <a:pt x="8096" y="10125"/>
                    <a:pt x="5239" y="9078"/>
                    <a:pt x="2381" y="7554"/>
                  </a:cubicBezTo>
                  <a:close/>
                </a:path>
              </a:pathLst>
            </a:custGeom>
            <a:solidFill>
              <a:srgbClr val="F8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1" name="Google Shape;858;p3"/>
            <p:cNvSpPr/>
            <p:nvPr/>
          </p:nvSpPr>
          <p:spPr>
            <a:xfrm>
              <a:off x="9211470" y="2054836"/>
              <a:ext cx="16108" cy="7856"/>
            </a:xfrm>
            <a:custGeom>
              <a:avLst/>
              <a:gdLst/>
              <a:ahLst/>
              <a:cxnLst/>
              <a:rect l="l" t="t" r="r" b="b"/>
              <a:pathLst>
                <a:path w="16108" h="7856" extrusionOk="0">
                  <a:moveTo>
                    <a:pt x="12" y="4578"/>
                  </a:moveTo>
                  <a:cubicBezTo>
                    <a:pt x="2964" y="958"/>
                    <a:pt x="7060" y="-89"/>
                    <a:pt x="11537" y="6"/>
                  </a:cubicBezTo>
                  <a:cubicBezTo>
                    <a:pt x="13442" y="101"/>
                    <a:pt x="15061" y="482"/>
                    <a:pt x="16109" y="2292"/>
                  </a:cubicBezTo>
                  <a:cubicBezTo>
                    <a:pt x="15252" y="4387"/>
                    <a:pt x="14013" y="5816"/>
                    <a:pt x="11537" y="4578"/>
                  </a:cubicBezTo>
                  <a:cubicBezTo>
                    <a:pt x="9251" y="5340"/>
                    <a:pt x="6965" y="6102"/>
                    <a:pt x="4679" y="6864"/>
                  </a:cubicBezTo>
                  <a:cubicBezTo>
                    <a:pt x="2012" y="8293"/>
                    <a:pt x="-179" y="8674"/>
                    <a:pt x="12" y="4578"/>
                  </a:cubicBezTo>
                  <a:close/>
                </a:path>
              </a:pathLst>
            </a:custGeom>
            <a:solidFill>
              <a:srgbClr val="FCC9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2" name="Google Shape;859;p3"/>
            <p:cNvSpPr/>
            <p:nvPr/>
          </p:nvSpPr>
          <p:spPr>
            <a:xfrm>
              <a:off x="9221767" y="2057128"/>
              <a:ext cx="8002" cy="7446"/>
            </a:xfrm>
            <a:custGeom>
              <a:avLst/>
              <a:gdLst/>
              <a:ahLst/>
              <a:cxnLst/>
              <a:rect l="l" t="t" r="r" b="b"/>
              <a:pathLst>
                <a:path w="8002" h="7446" extrusionOk="0">
                  <a:moveTo>
                    <a:pt x="1144" y="2286"/>
                  </a:moveTo>
                  <a:cubicBezTo>
                    <a:pt x="2668" y="1524"/>
                    <a:pt x="4192" y="762"/>
                    <a:pt x="5716" y="0"/>
                  </a:cubicBezTo>
                  <a:cubicBezTo>
                    <a:pt x="6478" y="0"/>
                    <a:pt x="7240" y="0"/>
                    <a:pt x="8002" y="0"/>
                  </a:cubicBezTo>
                  <a:cubicBezTo>
                    <a:pt x="8002" y="1524"/>
                    <a:pt x="8002" y="3048"/>
                    <a:pt x="8002" y="4572"/>
                  </a:cubicBezTo>
                  <a:cubicBezTo>
                    <a:pt x="6288" y="6953"/>
                    <a:pt x="4192" y="8287"/>
                    <a:pt x="1144" y="6858"/>
                  </a:cubicBezTo>
                  <a:cubicBezTo>
                    <a:pt x="-1332" y="5334"/>
                    <a:pt x="954" y="3810"/>
                    <a:pt x="1144" y="2286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3" name="Google Shape;860;p3"/>
            <p:cNvSpPr/>
            <p:nvPr/>
          </p:nvSpPr>
          <p:spPr>
            <a:xfrm>
              <a:off x="9229360" y="2063890"/>
              <a:ext cx="22283" cy="31945"/>
            </a:xfrm>
            <a:custGeom>
              <a:avLst/>
              <a:gdLst/>
              <a:ahLst/>
              <a:cxnLst/>
              <a:rect l="l" t="t" r="r" b="b"/>
              <a:pathLst>
                <a:path w="22283" h="31945" extrusionOk="0">
                  <a:moveTo>
                    <a:pt x="9553" y="9144"/>
                  </a:moveTo>
                  <a:cubicBezTo>
                    <a:pt x="10125" y="15145"/>
                    <a:pt x="13458" y="12668"/>
                    <a:pt x="16411" y="11430"/>
                  </a:cubicBezTo>
                  <a:cubicBezTo>
                    <a:pt x="18602" y="12287"/>
                    <a:pt x="20126" y="13811"/>
                    <a:pt x="20983" y="16002"/>
                  </a:cubicBezTo>
                  <a:cubicBezTo>
                    <a:pt x="20888" y="16478"/>
                    <a:pt x="20888" y="16955"/>
                    <a:pt x="20793" y="17336"/>
                  </a:cubicBezTo>
                  <a:cubicBezTo>
                    <a:pt x="19173" y="21050"/>
                    <a:pt x="23936" y="24289"/>
                    <a:pt x="21650" y="28099"/>
                  </a:cubicBezTo>
                  <a:cubicBezTo>
                    <a:pt x="20031" y="30385"/>
                    <a:pt x="17745" y="31528"/>
                    <a:pt x="14982" y="31909"/>
                  </a:cubicBezTo>
                  <a:cubicBezTo>
                    <a:pt x="10791" y="32004"/>
                    <a:pt x="6505" y="32099"/>
                    <a:pt x="2695" y="29623"/>
                  </a:cubicBezTo>
                  <a:cubicBezTo>
                    <a:pt x="2409" y="24003"/>
                    <a:pt x="8601" y="26289"/>
                    <a:pt x="10696" y="23146"/>
                  </a:cubicBezTo>
                  <a:cubicBezTo>
                    <a:pt x="7934" y="20669"/>
                    <a:pt x="3933" y="24670"/>
                    <a:pt x="1266" y="20479"/>
                  </a:cubicBezTo>
                  <a:cubicBezTo>
                    <a:pt x="3933" y="17526"/>
                    <a:pt x="8791" y="13525"/>
                    <a:pt x="314" y="11335"/>
                  </a:cubicBezTo>
                  <a:cubicBezTo>
                    <a:pt x="-829" y="7715"/>
                    <a:pt x="1362" y="5334"/>
                    <a:pt x="3457" y="2953"/>
                  </a:cubicBezTo>
                  <a:cubicBezTo>
                    <a:pt x="3933" y="2667"/>
                    <a:pt x="4410" y="2477"/>
                    <a:pt x="4886" y="2191"/>
                  </a:cubicBezTo>
                  <a:cubicBezTo>
                    <a:pt x="7172" y="1429"/>
                    <a:pt x="9458" y="762"/>
                    <a:pt x="11744" y="0"/>
                  </a:cubicBezTo>
                  <a:cubicBezTo>
                    <a:pt x="11077" y="3143"/>
                    <a:pt x="10315" y="6191"/>
                    <a:pt x="9553" y="9144"/>
                  </a:cubicBezTo>
                  <a:close/>
                </a:path>
              </a:pathLst>
            </a:custGeom>
            <a:solidFill>
              <a:srgbClr val="FBC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4" name="Google Shape;861;p3"/>
            <p:cNvSpPr/>
            <p:nvPr/>
          </p:nvSpPr>
          <p:spPr>
            <a:xfrm>
              <a:off x="9212240" y="2061700"/>
              <a:ext cx="22101" cy="17990"/>
            </a:xfrm>
            <a:custGeom>
              <a:avLst/>
              <a:gdLst/>
              <a:ahLst/>
              <a:cxnLst/>
              <a:rect l="l" t="t" r="r" b="b"/>
              <a:pathLst>
                <a:path w="22101" h="17990" extrusionOk="0">
                  <a:moveTo>
                    <a:pt x="10671" y="2286"/>
                  </a:moveTo>
                  <a:cubicBezTo>
                    <a:pt x="12957" y="1524"/>
                    <a:pt x="15243" y="762"/>
                    <a:pt x="17529" y="0"/>
                  </a:cubicBezTo>
                  <a:cubicBezTo>
                    <a:pt x="20482" y="95"/>
                    <a:pt x="22006" y="1619"/>
                    <a:pt x="22101" y="4572"/>
                  </a:cubicBezTo>
                  <a:cubicBezTo>
                    <a:pt x="22101" y="4572"/>
                    <a:pt x="22101" y="4572"/>
                    <a:pt x="22101" y="4572"/>
                  </a:cubicBezTo>
                  <a:cubicBezTo>
                    <a:pt x="20292" y="6858"/>
                    <a:pt x="18672" y="9525"/>
                    <a:pt x="15243" y="6858"/>
                  </a:cubicBezTo>
                  <a:cubicBezTo>
                    <a:pt x="10576" y="7715"/>
                    <a:pt x="12767" y="12668"/>
                    <a:pt x="10481" y="14859"/>
                  </a:cubicBezTo>
                  <a:cubicBezTo>
                    <a:pt x="8576" y="16764"/>
                    <a:pt x="6671" y="18574"/>
                    <a:pt x="3623" y="17812"/>
                  </a:cubicBezTo>
                  <a:cubicBezTo>
                    <a:pt x="1718" y="17240"/>
                    <a:pt x="194" y="16097"/>
                    <a:pt x="3" y="14002"/>
                  </a:cubicBezTo>
                  <a:cubicBezTo>
                    <a:pt x="-92" y="11240"/>
                    <a:pt x="1813" y="9811"/>
                    <a:pt x="4099" y="9335"/>
                  </a:cubicBezTo>
                  <a:cubicBezTo>
                    <a:pt x="8195" y="8572"/>
                    <a:pt x="9147" y="5144"/>
                    <a:pt x="10671" y="2286"/>
                  </a:cubicBezTo>
                  <a:close/>
                </a:path>
              </a:pathLst>
            </a:custGeom>
            <a:solidFill>
              <a:srgbClr val="FDCD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5" name="Google Shape;862;p3"/>
            <p:cNvSpPr/>
            <p:nvPr/>
          </p:nvSpPr>
          <p:spPr>
            <a:xfrm>
              <a:off x="9272057" y="2116468"/>
              <a:ext cx="12607" cy="9144"/>
            </a:xfrm>
            <a:custGeom>
              <a:avLst/>
              <a:gdLst/>
              <a:ahLst/>
              <a:cxnLst/>
              <a:rect l="l" t="t" r="r" b="b"/>
              <a:pathLst>
                <a:path w="12607" h="9144" extrusionOk="0">
                  <a:moveTo>
                    <a:pt x="1146" y="0"/>
                  </a:moveTo>
                  <a:cubicBezTo>
                    <a:pt x="4956" y="0"/>
                    <a:pt x="8766" y="0"/>
                    <a:pt x="12576" y="0"/>
                  </a:cubicBezTo>
                  <a:cubicBezTo>
                    <a:pt x="12767" y="3905"/>
                    <a:pt x="12195" y="7430"/>
                    <a:pt x="8004" y="9144"/>
                  </a:cubicBezTo>
                  <a:cubicBezTo>
                    <a:pt x="8004" y="4286"/>
                    <a:pt x="-3616" y="8287"/>
                    <a:pt x="1146" y="0"/>
                  </a:cubicBezTo>
                  <a:close/>
                </a:path>
              </a:pathLst>
            </a:custGeom>
            <a:solidFill>
              <a:srgbClr val="F4B7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6" name="Google Shape;863;p3"/>
            <p:cNvSpPr/>
            <p:nvPr/>
          </p:nvSpPr>
          <p:spPr>
            <a:xfrm>
              <a:off x="9243485" y="2086221"/>
              <a:ext cx="29622" cy="30590"/>
            </a:xfrm>
            <a:custGeom>
              <a:avLst/>
              <a:gdLst/>
              <a:ahLst/>
              <a:cxnLst/>
              <a:rect l="l" t="t" r="r" b="b"/>
              <a:pathLst>
                <a:path w="29622" h="30590" extrusionOk="0">
                  <a:moveTo>
                    <a:pt x="0" y="7387"/>
                  </a:moveTo>
                  <a:cubicBezTo>
                    <a:pt x="2286" y="6625"/>
                    <a:pt x="4572" y="5863"/>
                    <a:pt x="6858" y="5101"/>
                  </a:cubicBezTo>
                  <a:cubicBezTo>
                    <a:pt x="8668" y="3673"/>
                    <a:pt x="7525" y="-518"/>
                    <a:pt x="11525" y="53"/>
                  </a:cubicBezTo>
                  <a:cubicBezTo>
                    <a:pt x="14573" y="2339"/>
                    <a:pt x="15812" y="5768"/>
                    <a:pt x="16955" y="9102"/>
                  </a:cubicBezTo>
                  <a:cubicBezTo>
                    <a:pt x="17050" y="10054"/>
                    <a:pt x="16955" y="11102"/>
                    <a:pt x="16574" y="11959"/>
                  </a:cubicBezTo>
                  <a:cubicBezTo>
                    <a:pt x="16193" y="12531"/>
                    <a:pt x="14954" y="12436"/>
                    <a:pt x="14764" y="13007"/>
                  </a:cubicBezTo>
                  <a:cubicBezTo>
                    <a:pt x="14573" y="13483"/>
                    <a:pt x="15431" y="13769"/>
                    <a:pt x="16193" y="13483"/>
                  </a:cubicBezTo>
                  <a:cubicBezTo>
                    <a:pt x="17431" y="13960"/>
                    <a:pt x="18288" y="14722"/>
                    <a:pt x="19145" y="15674"/>
                  </a:cubicBezTo>
                  <a:cubicBezTo>
                    <a:pt x="20479" y="17389"/>
                    <a:pt x="21050" y="19579"/>
                    <a:pt x="22765" y="21008"/>
                  </a:cubicBezTo>
                  <a:cubicBezTo>
                    <a:pt x="25051" y="19579"/>
                    <a:pt x="27337" y="19579"/>
                    <a:pt x="29623" y="21008"/>
                  </a:cubicBezTo>
                  <a:cubicBezTo>
                    <a:pt x="27337" y="22532"/>
                    <a:pt x="25051" y="24056"/>
                    <a:pt x="22765" y="25580"/>
                  </a:cubicBezTo>
                  <a:cubicBezTo>
                    <a:pt x="18860" y="26723"/>
                    <a:pt x="16574" y="32152"/>
                    <a:pt x="11335" y="30152"/>
                  </a:cubicBezTo>
                  <a:cubicBezTo>
                    <a:pt x="9239" y="26723"/>
                    <a:pt x="6191" y="28438"/>
                    <a:pt x="3429" y="28819"/>
                  </a:cubicBezTo>
                  <a:cubicBezTo>
                    <a:pt x="2477" y="28628"/>
                    <a:pt x="1619" y="28057"/>
                    <a:pt x="1048" y="27199"/>
                  </a:cubicBezTo>
                  <a:cubicBezTo>
                    <a:pt x="191" y="20627"/>
                    <a:pt x="2000" y="13960"/>
                    <a:pt x="0" y="7387"/>
                  </a:cubicBezTo>
                  <a:close/>
                </a:path>
              </a:pathLst>
            </a:custGeom>
            <a:solidFill>
              <a:srgbClr val="F6B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7" name="Google Shape;864;p3"/>
            <p:cNvSpPr/>
            <p:nvPr/>
          </p:nvSpPr>
          <p:spPr>
            <a:xfrm>
              <a:off x="9221223" y="2115992"/>
              <a:ext cx="24547" cy="18192"/>
            </a:xfrm>
            <a:custGeom>
              <a:avLst/>
              <a:gdLst/>
              <a:ahLst/>
              <a:cxnLst/>
              <a:rect l="l" t="t" r="r" b="b"/>
              <a:pathLst>
                <a:path w="24547" h="18192" extrusionOk="0">
                  <a:moveTo>
                    <a:pt x="24548" y="2762"/>
                  </a:moveTo>
                  <a:cubicBezTo>
                    <a:pt x="24548" y="3524"/>
                    <a:pt x="24548" y="4286"/>
                    <a:pt x="24548" y="5048"/>
                  </a:cubicBezTo>
                  <a:cubicBezTo>
                    <a:pt x="21976" y="9525"/>
                    <a:pt x="16166" y="10192"/>
                    <a:pt x="13594" y="14573"/>
                  </a:cubicBezTo>
                  <a:cubicBezTo>
                    <a:pt x="12642" y="15049"/>
                    <a:pt x="11689" y="14859"/>
                    <a:pt x="10927" y="14192"/>
                  </a:cubicBezTo>
                  <a:cubicBezTo>
                    <a:pt x="7308" y="13525"/>
                    <a:pt x="4736" y="15430"/>
                    <a:pt x="2259" y="18193"/>
                  </a:cubicBezTo>
                  <a:cubicBezTo>
                    <a:pt x="-312" y="14478"/>
                    <a:pt x="-408" y="10954"/>
                    <a:pt x="1783" y="7334"/>
                  </a:cubicBezTo>
                  <a:cubicBezTo>
                    <a:pt x="-1551" y="1238"/>
                    <a:pt x="-598" y="0"/>
                    <a:pt x="7974" y="0"/>
                  </a:cubicBezTo>
                  <a:cubicBezTo>
                    <a:pt x="10165" y="3238"/>
                    <a:pt x="8832" y="5239"/>
                    <a:pt x="7974" y="5810"/>
                  </a:cubicBezTo>
                  <a:cubicBezTo>
                    <a:pt x="11118" y="2953"/>
                    <a:pt x="15975" y="-2096"/>
                    <a:pt x="23500" y="1619"/>
                  </a:cubicBezTo>
                  <a:cubicBezTo>
                    <a:pt x="23786" y="2000"/>
                    <a:pt x="24167" y="2381"/>
                    <a:pt x="24548" y="2762"/>
                  </a:cubicBezTo>
                  <a:close/>
                </a:path>
              </a:pathLst>
            </a:custGeom>
            <a:solidFill>
              <a:srgbClr val="FC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8" name="Google Shape;865;p3"/>
            <p:cNvSpPr/>
            <p:nvPr/>
          </p:nvSpPr>
          <p:spPr>
            <a:xfrm>
              <a:off x="9229767" y="2132452"/>
              <a:ext cx="11587" cy="9493"/>
            </a:xfrm>
            <a:custGeom>
              <a:avLst/>
              <a:gdLst/>
              <a:ahLst/>
              <a:cxnLst/>
              <a:rect l="l" t="t" r="r" b="b"/>
              <a:pathLst>
                <a:path w="11587" h="9493" extrusionOk="0">
                  <a:moveTo>
                    <a:pt x="6860" y="19"/>
                  </a:moveTo>
                  <a:cubicBezTo>
                    <a:pt x="11622" y="686"/>
                    <a:pt x="12765" y="4115"/>
                    <a:pt x="10384" y="7258"/>
                  </a:cubicBezTo>
                  <a:cubicBezTo>
                    <a:pt x="5526" y="13735"/>
                    <a:pt x="3907" y="4019"/>
                    <a:pt x="2" y="4591"/>
                  </a:cubicBezTo>
                  <a:cubicBezTo>
                    <a:pt x="-93" y="-553"/>
                    <a:pt x="3621" y="19"/>
                    <a:pt x="6860" y="19"/>
                  </a:cubicBezTo>
                  <a:close/>
                </a:path>
              </a:pathLst>
            </a:custGeom>
            <a:solidFill>
              <a:srgbClr val="F5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9" name="Google Shape;866;p3"/>
            <p:cNvSpPr/>
            <p:nvPr/>
          </p:nvSpPr>
          <p:spPr>
            <a:xfrm>
              <a:off x="9245291" y="2109819"/>
              <a:ext cx="11294" cy="8967"/>
            </a:xfrm>
            <a:custGeom>
              <a:avLst/>
              <a:gdLst/>
              <a:ahLst/>
              <a:cxnLst/>
              <a:rect l="l" t="t" r="r" b="b"/>
              <a:pathLst>
                <a:path w="11294" h="8967" extrusionOk="0">
                  <a:moveTo>
                    <a:pt x="2766" y="4363"/>
                  </a:moveTo>
                  <a:cubicBezTo>
                    <a:pt x="4195" y="1601"/>
                    <a:pt x="6195" y="-971"/>
                    <a:pt x="9433" y="363"/>
                  </a:cubicBezTo>
                  <a:cubicBezTo>
                    <a:pt x="13243" y="1887"/>
                    <a:pt x="10100" y="4458"/>
                    <a:pt x="9624" y="6649"/>
                  </a:cubicBezTo>
                  <a:cubicBezTo>
                    <a:pt x="7243" y="9983"/>
                    <a:pt x="3623" y="8649"/>
                    <a:pt x="480" y="8935"/>
                  </a:cubicBezTo>
                  <a:lnTo>
                    <a:pt x="480" y="8935"/>
                  </a:lnTo>
                  <a:cubicBezTo>
                    <a:pt x="-1044" y="6268"/>
                    <a:pt x="1432" y="5601"/>
                    <a:pt x="2766" y="4363"/>
                  </a:cubicBezTo>
                  <a:close/>
                </a:path>
              </a:pathLst>
            </a:custGeom>
            <a:solidFill>
              <a:srgbClr val="FC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0" name="Google Shape;867;p3"/>
            <p:cNvSpPr/>
            <p:nvPr/>
          </p:nvSpPr>
          <p:spPr>
            <a:xfrm>
              <a:off x="9234341" y="2121041"/>
              <a:ext cx="14455" cy="9858"/>
            </a:xfrm>
            <a:custGeom>
              <a:avLst/>
              <a:gdLst/>
              <a:ahLst/>
              <a:cxnLst/>
              <a:rect l="l" t="t" r="r" b="b"/>
              <a:pathLst>
                <a:path w="14455" h="9858" extrusionOk="0">
                  <a:moveTo>
                    <a:pt x="0" y="9144"/>
                  </a:moveTo>
                  <a:cubicBezTo>
                    <a:pt x="1048" y="2572"/>
                    <a:pt x="7525" y="2953"/>
                    <a:pt x="11430" y="0"/>
                  </a:cubicBezTo>
                  <a:cubicBezTo>
                    <a:pt x="14288" y="381"/>
                    <a:pt x="15907" y="1619"/>
                    <a:pt x="12668" y="3715"/>
                  </a:cubicBezTo>
                  <a:cubicBezTo>
                    <a:pt x="9430" y="5905"/>
                    <a:pt x="5715" y="7334"/>
                    <a:pt x="2286" y="9144"/>
                  </a:cubicBezTo>
                  <a:cubicBezTo>
                    <a:pt x="1524" y="10096"/>
                    <a:pt x="762" y="10096"/>
                    <a:pt x="0" y="9144"/>
                  </a:cubicBezTo>
                  <a:close/>
                </a:path>
              </a:pathLst>
            </a:custGeom>
            <a:solidFill>
              <a:srgbClr val="F5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1" name="Google Shape;868;p3"/>
            <p:cNvSpPr/>
            <p:nvPr/>
          </p:nvSpPr>
          <p:spPr>
            <a:xfrm>
              <a:off x="9215291" y="2111221"/>
              <a:ext cx="14859" cy="12105"/>
            </a:xfrm>
            <a:custGeom>
              <a:avLst/>
              <a:gdLst/>
              <a:ahLst/>
              <a:cxnLst/>
              <a:rect l="l" t="t" r="r" b="b"/>
              <a:pathLst>
                <a:path w="14859" h="12105" extrusionOk="0">
                  <a:moveTo>
                    <a:pt x="14478" y="5248"/>
                  </a:moveTo>
                  <a:cubicBezTo>
                    <a:pt x="11240" y="6581"/>
                    <a:pt x="5144" y="4962"/>
                    <a:pt x="7620" y="12106"/>
                  </a:cubicBezTo>
                  <a:cubicBezTo>
                    <a:pt x="5715" y="12106"/>
                    <a:pt x="4001" y="11630"/>
                    <a:pt x="3048" y="9820"/>
                  </a:cubicBezTo>
                  <a:cubicBezTo>
                    <a:pt x="1619" y="9058"/>
                    <a:pt x="191" y="8391"/>
                    <a:pt x="0" y="6486"/>
                  </a:cubicBezTo>
                  <a:cubicBezTo>
                    <a:pt x="2477" y="295"/>
                    <a:pt x="6763" y="-1420"/>
                    <a:pt x="12859" y="1152"/>
                  </a:cubicBezTo>
                  <a:cubicBezTo>
                    <a:pt x="13716" y="1819"/>
                    <a:pt x="14383" y="2676"/>
                    <a:pt x="14859" y="3629"/>
                  </a:cubicBezTo>
                  <a:cubicBezTo>
                    <a:pt x="14764" y="4200"/>
                    <a:pt x="14573" y="4676"/>
                    <a:pt x="14478" y="5248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2" name="Google Shape;869;p3"/>
            <p:cNvSpPr/>
            <p:nvPr/>
          </p:nvSpPr>
          <p:spPr>
            <a:xfrm>
              <a:off x="9208064" y="2127899"/>
              <a:ext cx="8839" cy="9143"/>
            </a:xfrm>
            <a:custGeom>
              <a:avLst/>
              <a:gdLst/>
              <a:ahLst/>
              <a:cxnLst/>
              <a:rect l="l" t="t" r="r" b="b"/>
              <a:pathLst>
                <a:path w="8839" h="9143" extrusionOk="0">
                  <a:moveTo>
                    <a:pt x="1131" y="4572"/>
                  </a:moveTo>
                  <a:cubicBezTo>
                    <a:pt x="3417" y="3048"/>
                    <a:pt x="5703" y="1524"/>
                    <a:pt x="7989" y="0"/>
                  </a:cubicBezTo>
                  <a:cubicBezTo>
                    <a:pt x="10846" y="6953"/>
                    <a:pt x="5989" y="8001"/>
                    <a:pt x="1131" y="9144"/>
                  </a:cubicBezTo>
                  <a:cubicBezTo>
                    <a:pt x="845" y="8858"/>
                    <a:pt x="559" y="8477"/>
                    <a:pt x="178" y="8191"/>
                  </a:cubicBezTo>
                  <a:cubicBezTo>
                    <a:pt x="-203" y="6763"/>
                    <a:pt x="-12" y="5524"/>
                    <a:pt x="1131" y="4572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3" name="Google Shape;870;p3"/>
            <p:cNvSpPr/>
            <p:nvPr/>
          </p:nvSpPr>
          <p:spPr>
            <a:xfrm>
              <a:off x="9207592" y="2117590"/>
              <a:ext cx="10746" cy="7418"/>
            </a:xfrm>
            <a:custGeom>
              <a:avLst/>
              <a:gdLst/>
              <a:ahLst/>
              <a:cxnLst/>
              <a:rect l="l" t="t" r="r" b="b"/>
              <a:pathLst>
                <a:path w="10746" h="7418" extrusionOk="0">
                  <a:moveTo>
                    <a:pt x="8461" y="1164"/>
                  </a:moveTo>
                  <a:cubicBezTo>
                    <a:pt x="9223" y="1926"/>
                    <a:pt x="9985" y="2688"/>
                    <a:pt x="10747" y="3450"/>
                  </a:cubicBezTo>
                  <a:cubicBezTo>
                    <a:pt x="9223" y="4212"/>
                    <a:pt x="7699" y="4974"/>
                    <a:pt x="6175" y="5832"/>
                  </a:cubicBezTo>
                  <a:cubicBezTo>
                    <a:pt x="4270" y="6213"/>
                    <a:pt x="2555" y="8594"/>
                    <a:pt x="555" y="6689"/>
                  </a:cubicBezTo>
                  <a:cubicBezTo>
                    <a:pt x="-683" y="5546"/>
                    <a:pt x="365" y="4212"/>
                    <a:pt x="1603" y="3450"/>
                  </a:cubicBezTo>
                  <a:cubicBezTo>
                    <a:pt x="3222" y="498"/>
                    <a:pt x="5127" y="-1312"/>
                    <a:pt x="8461" y="1164"/>
                  </a:cubicBezTo>
                  <a:close/>
                </a:path>
              </a:pathLst>
            </a:custGeom>
            <a:solidFill>
              <a:srgbClr val="EDA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4" name="Google Shape;871;p3"/>
            <p:cNvSpPr/>
            <p:nvPr/>
          </p:nvSpPr>
          <p:spPr>
            <a:xfrm>
              <a:off x="9202337" y="2135623"/>
              <a:ext cx="6858" cy="8181"/>
            </a:xfrm>
            <a:custGeom>
              <a:avLst/>
              <a:gdLst/>
              <a:ahLst/>
              <a:cxnLst/>
              <a:rect l="l" t="t" r="r" b="b"/>
              <a:pathLst>
                <a:path w="6858" h="8181" extrusionOk="0">
                  <a:moveTo>
                    <a:pt x="0" y="8182"/>
                  </a:moveTo>
                  <a:cubicBezTo>
                    <a:pt x="0" y="5896"/>
                    <a:pt x="0" y="3610"/>
                    <a:pt x="0" y="1324"/>
                  </a:cubicBezTo>
                  <a:cubicBezTo>
                    <a:pt x="2286" y="-295"/>
                    <a:pt x="4572" y="-581"/>
                    <a:pt x="6858" y="1324"/>
                  </a:cubicBezTo>
                  <a:lnTo>
                    <a:pt x="6858" y="1324"/>
                  </a:lnTo>
                  <a:cubicBezTo>
                    <a:pt x="6858" y="2086"/>
                    <a:pt x="6858" y="2848"/>
                    <a:pt x="6858" y="3610"/>
                  </a:cubicBezTo>
                  <a:cubicBezTo>
                    <a:pt x="5620" y="6658"/>
                    <a:pt x="3334" y="8182"/>
                    <a:pt x="0" y="8182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5" name="Google Shape;872;p3"/>
            <p:cNvSpPr/>
            <p:nvPr/>
          </p:nvSpPr>
          <p:spPr>
            <a:xfrm>
              <a:off x="9228116" y="2130185"/>
              <a:ext cx="8511" cy="6857"/>
            </a:xfrm>
            <a:custGeom>
              <a:avLst/>
              <a:gdLst/>
              <a:ahLst/>
              <a:cxnLst/>
              <a:rect l="l" t="t" r="r" b="b"/>
              <a:pathLst>
                <a:path w="8511" h="6857" extrusionOk="0">
                  <a:moveTo>
                    <a:pt x="6225" y="0"/>
                  </a:moveTo>
                  <a:cubicBezTo>
                    <a:pt x="6987" y="0"/>
                    <a:pt x="7749" y="0"/>
                    <a:pt x="8511" y="0"/>
                  </a:cubicBezTo>
                  <a:cubicBezTo>
                    <a:pt x="8511" y="762"/>
                    <a:pt x="8511" y="1524"/>
                    <a:pt x="8511" y="2286"/>
                  </a:cubicBezTo>
                  <a:cubicBezTo>
                    <a:pt x="6225" y="3810"/>
                    <a:pt x="3939" y="5334"/>
                    <a:pt x="1653" y="6858"/>
                  </a:cubicBezTo>
                  <a:cubicBezTo>
                    <a:pt x="-3014" y="2762"/>
                    <a:pt x="3653" y="2477"/>
                    <a:pt x="3939" y="0"/>
                  </a:cubicBezTo>
                  <a:cubicBezTo>
                    <a:pt x="4701" y="0"/>
                    <a:pt x="5463" y="0"/>
                    <a:pt x="6225" y="0"/>
                  </a:cubicBezTo>
                  <a:close/>
                </a:path>
              </a:pathLst>
            </a:custGeom>
            <a:solidFill>
              <a:srgbClr val="F0B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6" name="Google Shape;873;p3"/>
            <p:cNvSpPr/>
            <p:nvPr/>
          </p:nvSpPr>
          <p:spPr>
            <a:xfrm>
              <a:off x="9253268" y="2137042"/>
              <a:ext cx="3933" cy="5543"/>
            </a:xfrm>
            <a:custGeom>
              <a:avLst/>
              <a:gdLst/>
              <a:ahLst/>
              <a:cxnLst/>
              <a:rect l="l" t="t" r="r" b="b"/>
              <a:pathLst>
                <a:path w="3933" h="5543" extrusionOk="0">
                  <a:moveTo>
                    <a:pt x="1647" y="0"/>
                  </a:moveTo>
                  <a:cubicBezTo>
                    <a:pt x="2409" y="0"/>
                    <a:pt x="3171" y="0"/>
                    <a:pt x="3933" y="0"/>
                  </a:cubicBezTo>
                  <a:cubicBezTo>
                    <a:pt x="3267" y="2096"/>
                    <a:pt x="5172" y="6287"/>
                    <a:pt x="1171" y="5429"/>
                  </a:cubicBezTo>
                  <a:cubicBezTo>
                    <a:pt x="-1591" y="4763"/>
                    <a:pt x="1362" y="1810"/>
                    <a:pt x="1647" y="0"/>
                  </a:cubicBezTo>
                  <a:close/>
                </a:path>
              </a:pathLst>
            </a:custGeom>
            <a:solidFill>
              <a:srgbClr val="F4B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7" name="Google Shape;874;p3"/>
            <p:cNvSpPr/>
            <p:nvPr/>
          </p:nvSpPr>
          <p:spPr>
            <a:xfrm>
              <a:off x="9229769" y="2092693"/>
              <a:ext cx="17487" cy="22335"/>
            </a:xfrm>
            <a:custGeom>
              <a:avLst/>
              <a:gdLst/>
              <a:ahLst/>
              <a:cxnLst/>
              <a:rect l="l" t="t" r="r" b="b"/>
              <a:pathLst>
                <a:path w="17487" h="22335" extrusionOk="0">
                  <a:moveTo>
                    <a:pt x="13716" y="916"/>
                  </a:moveTo>
                  <a:cubicBezTo>
                    <a:pt x="20765" y="7107"/>
                    <a:pt x="15716" y="14536"/>
                    <a:pt x="16002" y="21490"/>
                  </a:cubicBezTo>
                  <a:cubicBezTo>
                    <a:pt x="14097" y="22823"/>
                    <a:pt x="12002" y="22252"/>
                    <a:pt x="9906" y="21966"/>
                  </a:cubicBezTo>
                  <a:cubicBezTo>
                    <a:pt x="5429" y="20537"/>
                    <a:pt x="572" y="19204"/>
                    <a:pt x="6001" y="13489"/>
                  </a:cubicBezTo>
                  <a:cubicBezTo>
                    <a:pt x="9144" y="10155"/>
                    <a:pt x="5715" y="9298"/>
                    <a:pt x="4286" y="7583"/>
                  </a:cubicBezTo>
                  <a:cubicBezTo>
                    <a:pt x="2667" y="6345"/>
                    <a:pt x="953" y="5202"/>
                    <a:pt x="0" y="3297"/>
                  </a:cubicBezTo>
                  <a:cubicBezTo>
                    <a:pt x="762" y="2535"/>
                    <a:pt x="1524" y="1773"/>
                    <a:pt x="2286" y="1011"/>
                  </a:cubicBezTo>
                  <a:cubicBezTo>
                    <a:pt x="6096" y="-1561"/>
                    <a:pt x="9906" y="1678"/>
                    <a:pt x="13716" y="916"/>
                  </a:cubicBezTo>
                  <a:close/>
                </a:path>
              </a:pathLst>
            </a:custGeom>
            <a:solidFill>
              <a:srgbClr val="FA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8" name="Google Shape;875;p3"/>
            <p:cNvSpPr/>
            <p:nvPr/>
          </p:nvSpPr>
          <p:spPr>
            <a:xfrm>
              <a:off x="9210797" y="2093001"/>
              <a:ext cx="14730" cy="9751"/>
            </a:xfrm>
            <a:custGeom>
              <a:avLst/>
              <a:gdLst/>
              <a:ahLst/>
              <a:cxnLst/>
              <a:rect l="l" t="t" r="r" b="b"/>
              <a:pathLst>
                <a:path w="14730" h="9751" extrusionOk="0">
                  <a:moveTo>
                    <a:pt x="5256" y="9751"/>
                  </a:moveTo>
                  <a:cubicBezTo>
                    <a:pt x="4494" y="9751"/>
                    <a:pt x="3732" y="9751"/>
                    <a:pt x="2970" y="9751"/>
                  </a:cubicBezTo>
                  <a:cubicBezTo>
                    <a:pt x="3732" y="7465"/>
                    <a:pt x="-4078" y="5179"/>
                    <a:pt x="2970" y="2893"/>
                  </a:cubicBezTo>
                  <a:cubicBezTo>
                    <a:pt x="4970" y="1179"/>
                    <a:pt x="6685" y="-1107"/>
                    <a:pt x="9828" y="607"/>
                  </a:cubicBezTo>
                  <a:cubicBezTo>
                    <a:pt x="11733" y="607"/>
                    <a:pt x="13448" y="1083"/>
                    <a:pt x="14400" y="2893"/>
                  </a:cubicBezTo>
                  <a:cubicBezTo>
                    <a:pt x="15257" y="4608"/>
                    <a:pt x="14305" y="5655"/>
                    <a:pt x="13162" y="6703"/>
                  </a:cubicBezTo>
                  <a:cubicBezTo>
                    <a:pt x="10781" y="8418"/>
                    <a:pt x="7637" y="7941"/>
                    <a:pt x="5256" y="9751"/>
                  </a:cubicBezTo>
                  <a:close/>
                </a:path>
              </a:pathLst>
            </a:custGeom>
            <a:solidFill>
              <a:srgbClr val="FDCC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9" name="Google Shape;876;p3"/>
            <p:cNvSpPr/>
            <p:nvPr/>
          </p:nvSpPr>
          <p:spPr>
            <a:xfrm>
              <a:off x="9208195" y="2059318"/>
              <a:ext cx="8522" cy="9907"/>
            </a:xfrm>
            <a:custGeom>
              <a:avLst/>
              <a:gdLst/>
              <a:ahLst/>
              <a:cxnLst/>
              <a:rect l="l" t="t" r="r" b="b"/>
              <a:pathLst>
                <a:path w="8522" h="9907" extrusionOk="0">
                  <a:moveTo>
                    <a:pt x="3286" y="95"/>
                  </a:moveTo>
                  <a:cubicBezTo>
                    <a:pt x="4239" y="1905"/>
                    <a:pt x="5953" y="2381"/>
                    <a:pt x="7858" y="2381"/>
                  </a:cubicBezTo>
                  <a:cubicBezTo>
                    <a:pt x="10430" y="8382"/>
                    <a:pt x="4905" y="9811"/>
                    <a:pt x="1953" y="9906"/>
                  </a:cubicBezTo>
                  <a:cubicBezTo>
                    <a:pt x="-2905" y="10001"/>
                    <a:pt x="3858" y="6096"/>
                    <a:pt x="1000" y="4572"/>
                  </a:cubicBezTo>
                  <a:cubicBezTo>
                    <a:pt x="-333" y="3048"/>
                    <a:pt x="-333" y="1524"/>
                    <a:pt x="1000" y="0"/>
                  </a:cubicBezTo>
                  <a:cubicBezTo>
                    <a:pt x="1762" y="95"/>
                    <a:pt x="2524" y="95"/>
                    <a:pt x="3286" y="95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0" name="Google Shape;877;p3"/>
            <p:cNvSpPr/>
            <p:nvPr/>
          </p:nvSpPr>
          <p:spPr>
            <a:xfrm>
              <a:off x="9203062" y="2071645"/>
              <a:ext cx="5457" cy="8819"/>
            </a:xfrm>
            <a:custGeom>
              <a:avLst/>
              <a:gdLst/>
              <a:ahLst/>
              <a:cxnLst/>
              <a:rect l="l" t="t" r="r" b="b"/>
              <a:pathLst>
                <a:path w="5457" h="8819" extrusionOk="0">
                  <a:moveTo>
                    <a:pt x="609" y="8819"/>
                  </a:moveTo>
                  <a:cubicBezTo>
                    <a:pt x="1943" y="5867"/>
                    <a:pt x="-2248" y="2152"/>
                    <a:pt x="1847" y="56"/>
                  </a:cubicBezTo>
                  <a:cubicBezTo>
                    <a:pt x="2419" y="-229"/>
                    <a:pt x="4038" y="628"/>
                    <a:pt x="4514" y="1390"/>
                  </a:cubicBezTo>
                  <a:cubicBezTo>
                    <a:pt x="7181" y="5581"/>
                    <a:pt x="3657" y="7200"/>
                    <a:pt x="609" y="8819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1" name="Google Shape;878;p3"/>
            <p:cNvSpPr/>
            <p:nvPr/>
          </p:nvSpPr>
          <p:spPr>
            <a:xfrm>
              <a:off x="9201678" y="2057128"/>
              <a:ext cx="7517" cy="9144"/>
            </a:xfrm>
            <a:custGeom>
              <a:avLst/>
              <a:gdLst/>
              <a:ahLst/>
              <a:cxnLst/>
              <a:rect l="l" t="t" r="r" b="b"/>
              <a:pathLst>
                <a:path w="7517" h="9144" extrusionOk="0">
                  <a:moveTo>
                    <a:pt x="7517" y="2286"/>
                  </a:moveTo>
                  <a:cubicBezTo>
                    <a:pt x="7517" y="3810"/>
                    <a:pt x="7517" y="5334"/>
                    <a:pt x="7517" y="6858"/>
                  </a:cubicBezTo>
                  <a:cubicBezTo>
                    <a:pt x="5231" y="7620"/>
                    <a:pt x="2945" y="8382"/>
                    <a:pt x="659" y="9144"/>
                  </a:cubicBezTo>
                  <a:cubicBezTo>
                    <a:pt x="-2294" y="2096"/>
                    <a:pt x="5517" y="3239"/>
                    <a:pt x="7517" y="0"/>
                  </a:cubicBezTo>
                  <a:cubicBezTo>
                    <a:pt x="7517" y="762"/>
                    <a:pt x="7517" y="1524"/>
                    <a:pt x="7517" y="2286"/>
                  </a:cubicBezTo>
                  <a:close/>
                </a:path>
              </a:pathLst>
            </a:custGeom>
            <a:solidFill>
              <a:srgbClr val="F2B6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879;p3"/>
            <p:cNvSpPr/>
            <p:nvPr/>
          </p:nvSpPr>
          <p:spPr>
            <a:xfrm>
              <a:off x="9221952" y="2095894"/>
              <a:ext cx="12388" cy="7352"/>
            </a:xfrm>
            <a:custGeom>
              <a:avLst/>
              <a:gdLst/>
              <a:ahLst/>
              <a:cxnLst/>
              <a:rect l="l" t="t" r="r" b="b"/>
              <a:pathLst>
                <a:path w="12388" h="7352" extrusionOk="0">
                  <a:moveTo>
                    <a:pt x="959" y="2286"/>
                  </a:moveTo>
                  <a:cubicBezTo>
                    <a:pt x="1721" y="1524"/>
                    <a:pt x="2483" y="762"/>
                    <a:pt x="3245" y="0"/>
                  </a:cubicBezTo>
                  <a:cubicBezTo>
                    <a:pt x="4769" y="0"/>
                    <a:pt x="6293" y="0"/>
                    <a:pt x="7817" y="0"/>
                  </a:cubicBezTo>
                  <a:cubicBezTo>
                    <a:pt x="9722" y="95"/>
                    <a:pt x="11436" y="476"/>
                    <a:pt x="12389" y="2286"/>
                  </a:cubicBezTo>
                  <a:cubicBezTo>
                    <a:pt x="10960" y="4858"/>
                    <a:pt x="8388" y="6001"/>
                    <a:pt x="5817" y="6953"/>
                  </a:cubicBezTo>
                  <a:cubicBezTo>
                    <a:pt x="2197" y="7430"/>
                    <a:pt x="-1899" y="8573"/>
                    <a:pt x="959" y="2286"/>
                  </a:cubicBezTo>
                  <a:close/>
                </a:path>
              </a:pathLst>
            </a:custGeom>
            <a:solidFill>
              <a:srgbClr val="F4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880;p3"/>
            <p:cNvSpPr/>
            <p:nvPr/>
          </p:nvSpPr>
          <p:spPr>
            <a:xfrm>
              <a:off x="9213767" y="2089385"/>
              <a:ext cx="7707" cy="6509"/>
            </a:xfrm>
            <a:custGeom>
              <a:avLst/>
              <a:gdLst/>
              <a:ahLst/>
              <a:cxnLst/>
              <a:rect l="l" t="t" r="r" b="b"/>
              <a:pathLst>
                <a:path w="7707" h="6509" extrusionOk="0">
                  <a:moveTo>
                    <a:pt x="6858" y="4223"/>
                  </a:moveTo>
                  <a:cubicBezTo>
                    <a:pt x="4572" y="4985"/>
                    <a:pt x="2286" y="5747"/>
                    <a:pt x="0" y="6509"/>
                  </a:cubicBezTo>
                  <a:cubicBezTo>
                    <a:pt x="286" y="2699"/>
                    <a:pt x="1810" y="-349"/>
                    <a:pt x="6001" y="32"/>
                  </a:cubicBezTo>
                  <a:cubicBezTo>
                    <a:pt x="9049" y="223"/>
                    <a:pt x="7144" y="2699"/>
                    <a:pt x="6858" y="4223"/>
                  </a:cubicBezTo>
                  <a:close/>
                </a:path>
              </a:pathLst>
            </a:custGeom>
            <a:solidFill>
              <a:srgbClr val="F9BF0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4" name="Google Shape;881;p3"/>
            <p:cNvSpPr/>
            <p:nvPr/>
          </p:nvSpPr>
          <p:spPr>
            <a:xfrm>
              <a:off x="9227483" y="2066272"/>
              <a:ext cx="6885" cy="9144"/>
            </a:xfrm>
            <a:custGeom>
              <a:avLst/>
              <a:gdLst/>
              <a:ahLst/>
              <a:cxnLst/>
              <a:rect l="l" t="t" r="r" b="b"/>
              <a:pathLst>
                <a:path w="6885" h="9144" extrusionOk="0">
                  <a:moveTo>
                    <a:pt x="0" y="2286"/>
                  </a:moveTo>
                  <a:cubicBezTo>
                    <a:pt x="2286" y="1524"/>
                    <a:pt x="4572" y="762"/>
                    <a:pt x="6858" y="0"/>
                  </a:cubicBezTo>
                  <a:cubicBezTo>
                    <a:pt x="7239" y="4000"/>
                    <a:pt x="3620" y="6001"/>
                    <a:pt x="2286" y="9144"/>
                  </a:cubicBezTo>
                  <a:cubicBezTo>
                    <a:pt x="-381" y="7429"/>
                    <a:pt x="95" y="4763"/>
                    <a:pt x="0" y="2286"/>
                  </a:cubicBezTo>
                  <a:close/>
                </a:path>
              </a:pathLst>
            </a:custGeom>
            <a:solidFill>
              <a:srgbClr val="F1B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5" name="Google Shape;882;p3"/>
            <p:cNvSpPr/>
            <p:nvPr/>
          </p:nvSpPr>
          <p:spPr>
            <a:xfrm>
              <a:off x="9201004" y="2098181"/>
              <a:ext cx="31194" cy="22860"/>
            </a:xfrm>
            <a:custGeom>
              <a:avLst/>
              <a:gdLst/>
              <a:ahLst/>
              <a:cxnLst/>
              <a:rect l="l" t="t" r="r" b="b"/>
              <a:pathLst>
                <a:path w="31194" h="22860" extrusionOk="0">
                  <a:moveTo>
                    <a:pt x="21908" y="0"/>
                  </a:moveTo>
                  <a:cubicBezTo>
                    <a:pt x="21812" y="4096"/>
                    <a:pt x="24003" y="3429"/>
                    <a:pt x="26480" y="2286"/>
                  </a:cubicBezTo>
                  <a:cubicBezTo>
                    <a:pt x="32766" y="6858"/>
                    <a:pt x="32766" y="11430"/>
                    <a:pt x="26480" y="16002"/>
                  </a:cubicBezTo>
                  <a:cubicBezTo>
                    <a:pt x="21146" y="13621"/>
                    <a:pt x="17717" y="16193"/>
                    <a:pt x="15050" y="20574"/>
                  </a:cubicBezTo>
                  <a:cubicBezTo>
                    <a:pt x="12764" y="21336"/>
                    <a:pt x="10478" y="22098"/>
                    <a:pt x="8192" y="22860"/>
                  </a:cubicBezTo>
                  <a:cubicBezTo>
                    <a:pt x="7049" y="19050"/>
                    <a:pt x="2477" y="18574"/>
                    <a:pt x="0" y="15240"/>
                  </a:cubicBezTo>
                  <a:cubicBezTo>
                    <a:pt x="3143" y="13811"/>
                    <a:pt x="5715" y="12668"/>
                    <a:pt x="8192" y="11525"/>
                  </a:cubicBezTo>
                  <a:cubicBezTo>
                    <a:pt x="14002" y="12763"/>
                    <a:pt x="15812" y="11525"/>
                    <a:pt x="15050" y="6953"/>
                  </a:cubicBezTo>
                  <a:cubicBezTo>
                    <a:pt x="15050" y="6191"/>
                    <a:pt x="15050" y="5429"/>
                    <a:pt x="15050" y="4667"/>
                  </a:cubicBezTo>
                  <a:cubicBezTo>
                    <a:pt x="14859" y="-762"/>
                    <a:pt x="20098" y="2191"/>
                    <a:pt x="21908" y="0"/>
                  </a:cubicBezTo>
                  <a:close/>
                </a:path>
              </a:pathLst>
            </a:custGeom>
            <a:solidFill>
              <a:srgbClr val="FCBD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6" name="Google Shape;883;p3"/>
            <p:cNvSpPr/>
            <p:nvPr/>
          </p:nvSpPr>
          <p:spPr>
            <a:xfrm>
              <a:off x="9156712" y="2114038"/>
              <a:ext cx="20573" cy="16146"/>
            </a:xfrm>
            <a:custGeom>
              <a:avLst/>
              <a:gdLst/>
              <a:ahLst/>
              <a:cxnLst/>
              <a:rect l="l" t="t" r="r" b="b"/>
              <a:pathLst>
                <a:path w="20573" h="16146" extrusionOk="0">
                  <a:moveTo>
                    <a:pt x="11430" y="144"/>
                  </a:moveTo>
                  <a:cubicBezTo>
                    <a:pt x="14383" y="240"/>
                    <a:pt x="15907" y="1764"/>
                    <a:pt x="16002" y="4716"/>
                  </a:cubicBezTo>
                  <a:cubicBezTo>
                    <a:pt x="21050" y="7098"/>
                    <a:pt x="18764" y="12432"/>
                    <a:pt x="20574" y="16146"/>
                  </a:cubicBezTo>
                  <a:cubicBezTo>
                    <a:pt x="9620" y="13194"/>
                    <a:pt x="9620" y="13194"/>
                    <a:pt x="11430" y="5478"/>
                  </a:cubicBezTo>
                  <a:cubicBezTo>
                    <a:pt x="7525" y="5478"/>
                    <a:pt x="4572" y="12622"/>
                    <a:pt x="0" y="7002"/>
                  </a:cubicBezTo>
                  <a:cubicBezTo>
                    <a:pt x="2381" y="2335"/>
                    <a:pt x="5715" y="-713"/>
                    <a:pt x="11430" y="144"/>
                  </a:cubicBezTo>
                  <a:close/>
                </a:path>
              </a:pathLst>
            </a:custGeom>
            <a:solidFill>
              <a:srgbClr val="F8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7" name="Google Shape;884;p3"/>
            <p:cNvSpPr/>
            <p:nvPr/>
          </p:nvSpPr>
          <p:spPr>
            <a:xfrm>
              <a:off x="9181858" y="2107324"/>
              <a:ext cx="15134" cy="11566"/>
            </a:xfrm>
            <a:custGeom>
              <a:avLst/>
              <a:gdLst/>
              <a:ahLst/>
              <a:cxnLst/>
              <a:rect l="l" t="t" r="r" b="b"/>
              <a:pathLst>
                <a:path w="15134" h="11566" extrusionOk="0">
                  <a:moveTo>
                    <a:pt x="0" y="11430"/>
                  </a:moveTo>
                  <a:cubicBezTo>
                    <a:pt x="2381" y="6191"/>
                    <a:pt x="9525" y="5715"/>
                    <a:pt x="11430" y="0"/>
                  </a:cubicBezTo>
                  <a:cubicBezTo>
                    <a:pt x="13430" y="572"/>
                    <a:pt x="16955" y="1238"/>
                    <a:pt x="14002" y="3810"/>
                  </a:cubicBezTo>
                  <a:cubicBezTo>
                    <a:pt x="10001" y="7239"/>
                    <a:pt x="6572" y="12478"/>
                    <a:pt x="0" y="11430"/>
                  </a:cubicBezTo>
                  <a:close/>
                </a:path>
              </a:pathLst>
            </a:custGeom>
            <a:solidFill>
              <a:srgbClr val="F3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8" name="Google Shape;885;p3"/>
            <p:cNvSpPr/>
            <p:nvPr/>
          </p:nvSpPr>
          <p:spPr>
            <a:xfrm>
              <a:off x="9185584" y="2123377"/>
              <a:ext cx="8322" cy="6807"/>
            </a:xfrm>
            <a:custGeom>
              <a:avLst/>
              <a:gdLst/>
              <a:ahLst/>
              <a:cxnLst/>
              <a:rect l="l" t="t" r="r" b="b"/>
              <a:pathLst>
                <a:path w="8322" h="6807" extrusionOk="0">
                  <a:moveTo>
                    <a:pt x="3133" y="6807"/>
                  </a:moveTo>
                  <a:cubicBezTo>
                    <a:pt x="-4582" y="5283"/>
                    <a:pt x="4562" y="3759"/>
                    <a:pt x="3133" y="2235"/>
                  </a:cubicBezTo>
                  <a:cubicBezTo>
                    <a:pt x="4657" y="426"/>
                    <a:pt x="7229" y="-1289"/>
                    <a:pt x="8086" y="1378"/>
                  </a:cubicBezTo>
                  <a:cubicBezTo>
                    <a:pt x="9134" y="4331"/>
                    <a:pt x="6562" y="6522"/>
                    <a:pt x="3133" y="6807"/>
                  </a:cubicBezTo>
                  <a:close/>
                </a:path>
              </a:pathLst>
            </a:custGeom>
            <a:solidFill>
              <a:srgbClr val="F4BA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9" name="Google Shape;886;p3"/>
            <p:cNvSpPr/>
            <p:nvPr/>
          </p:nvSpPr>
          <p:spPr>
            <a:xfrm>
              <a:off x="9209195" y="2105038"/>
              <a:ext cx="12102" cy="6700"/>
            </a:xfrm>
            <a:custGeom>
              <a:avLst/>
              <a:gdLst/>
              <a:ahLst/>
              <a:cxnLst/>
              <a:rect l="l" t="t" r="r" b="b"/>
              <a:pathLst>
                <a:path w="12102" h="6700" extrusionOk="0">
                  <a:moveTo>
                    <a:pt x="6858" y="0"/>
                  </a:moveTo>
                  <a:cubicBezTo>
                    <a:pt x="8287" y="95"/>
                    <a:pt x="10001" y="-190"/>
                    <a:pt x="11144" y="476"/>
                  </a:cubicBezTo>
                  <a:cubicBezTo>
                    <a:pt x="13049" y="1619"/>
                    <a:pt x="11716" y="3143"/>
                    <a:pt x="10573" y="3715"/>
                  </a:cubicBezTo>
                  <a:cubicBezTo>
                    <a:pt x="7239" y="5143"/>
                    <a:pt x="3905" y="9144"/>
                    <a:pt x="0" y="4572"/>
                  </a:cubicBezTo>
                  <a:cubicBezTo>
                    <a:pt x="3334" y="4572"/>
                    <a:pt x="5620" y="3048"/>
                    <a:pt x="6858" y="0"/>
                  </a:cubicBezTo>
                  <a:close/>
                </a:path>
              </a:pathLst>
            </a:custGeom>
            <a:solidFill>
              <a:srgbClr val="F7B2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0" name="Google Shape;887;p3"/>
            <p:cNvSpPr/>
            <p:nvPr/>
          </p:nvSpPr>
          <p:spPr>
            <a:xfrm>
              <a:off x="9202337" y="2132471"/>
              <a:ext cx="6858" cy="4571"/>
            </a:xfrm>
            <a:custGeom>
              <a:avLst/>
              <a:gdLst/>
              <a:ahLst/>
              <a:cxnLst/>
              <a:rect l="l" t="t" r="r" b="b"/>
              <a:pathLst>
                <a:path w="6858" h="4571" extrusionOk="0">
                  <a:moveTo>
                    <a:pt x="6858" y="4572"/>
                  </a:moveTo>
                  <a:cubicBezTo>
                    <a:pt x="4572" y="4572"/>
                    <a:pt x="2286" y="4572"/>
                    <a:pt x="0" y="4572"/>
                  </a:cubicBezTo>
                  <a:cubicBezTo>
                    <a:pt x="1334" y="1524"/>
                    <a:pt x="3620" y="0"/>
                    <a:pt x="6858" y="0"/>
                  </a:cubicBezTo>
                  <a:cubicBezTo>
                    <a:pt x="6858" y="1524"/>
                    <a:pt x="6858" y="3048"/>
                    <a:pt x="6858" y="4572"/>
                  </a:cubicBezTo>
                  <a:close/>
                </a:path>
              </a:pathLst>
            </a:custGeom>
            <a:solidFill>
              <a:srgbClr val="F0B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888;p3"/>
            <p:cNvSpPr/>
            <p:nvPr/>
          </p:nvSpPr>
          <p:spPr>
            <a:xfrm>
              <a:off x="9254915" y="2079473"/>
              <a:ext cx="23224" cy="27851"/>
            </a:xfrm>
            <a:custGeom>
              <a:avLst/>
              <a:gdLst/>
              <a:ahLst/>
              <a:cxnLst/>
              <a:rect l="l" t="t" r="r" b="b"/>
              <a:pathLst>
                <a:path w="23224" h="27851" extrusionOk="0">
                  <a:moveTo>
                    <a:pt x="11430" y="27851"/>
                  </a:moveTo>
                  <a:cubicBezTo>
                    <a:pt x="8477" y="27756"/>
                    <a:pt x="6953" y="26232"/>
                    <a:pt x="6858" y="23279"/>
                  </a:cubicBezTo>
                  <a:cubicBezTo>
                    <a:pt x="4001" y="21660"/>
                    <a:pt x="9049" y="17564"/>
                    <a:pt x="4572" y="16421"/>
                  </a:cubicBezTo>
                  <a:cubicBezTo>
                    <a:pt x="1619" y="14135"/>
                    <a:pt x="381" y="10897"/>
                    <a:pt x="0" y="7277"/>
                  </a:cubicBezTo>
                  <a:cubicBezTo>
                    <a:pt x="190" y="5277"/>
                    <a:pt x="5143" y="10039"/>
                    <a:pt x="3143" y="4991"/>
                  </a:cubicBezTo>
                  <a:cubicBezTo>
                    <a:pt x="3238" y="3943"/>
                    <a:pt x="3429" y="3086"/>
                    <a:pt x="4001" y="2229"/>
                  </a:cubicBezTo>
                  <a:cubicBezTo>
                    <a:pt x="5620" y="1276"/>
                    <a:pt x="6763" y="-914"/>
                    <a:pt x="9144" y="419"/>
                  </a:cubicBezTo>
                  <a:cubicBezTo>
                    <a:pt x="11906" y="4515"/>
                    <a:pt x="13049" y="11087"/>
                    <a:pt x="20574" y="7277"/>
                  </a:cubicBezTo>
                  <a:cubicBezTo>
                    <a:pt x="25336" y="15850"/>
                    <a:pt x="23717" y="21184"/>
                    <a:pt x="15430" y="23279"/>
                  </a:cubicBezTo>
                  <a:cubicBezTo>
                    <a:pt x="12763" y="23946"/>
                    <a:pt x="11716" y="25375"/>
                    <a:pt x="11430" y="27851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889;p3"/>
            <p:cNvSpPr/>
            <p:nvPr/>
          </p:nvSpPr>
          <p:spPr>
            <a:xfrm>
              <a:off x="9274461" y="2082178"/>
              <a:ext cx="12362" cy="6081"/>
            </a:xfrm>
            <a:custGeom>
              <a:avLst/>
              <a:gdLst/>
              <a:ahLst/>
              <a:cxnLst/>
              <a:rect l="l" t="t" r="r" b="b"/>
              <a:pathLst>
                <a:path w="12362" h="6081" extrusionOk="0">
                  <a:moveTo>
                    <a:pt x="12363" y="0"/>
                  </a:moveTo>
                  <a:cubicBezTo>
                    <a:pt x="12172" y="1524"/>
                    <a:pt x="9791" y="3048"/>
                    <a:pt x="12363" y="4572"/>
                  </a:cubicBezTo>
                  <a:cubicBezTo>
                    <a:pt x="8553" y="8668"/>
                    <a:pt x="4743" y="2953"/>
                    <a:pt x="933" y="4572"/>
                  </a:cubicBezTo>
                  <a:cubicBezTo>
                    <a:pt x="837" y="3143"/>
                    <a:pt x="-1544" y="1048"/>
                    <a:pt x="1695" y="667"/>
                  </a:cubicBezTo>
                  <a:cubicBezTo>
                    <a:pt x="5314" y="190"/>
                    <a:pt x="8838" y="190"/>
                    <a:pt x="12363" y="0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3" name="Google Shape;890;p3"/>
            <p:cNvSpPr/>
            <p:nvPr/>
          </p:nvSpPr>
          <p:spPr>
            <a:xfrm>
              <a:off x="9258844" y="2073035"/>
              <a:ext cx="7500" cy="9143"/>
            </a:xfrm>
            <a:custGeom>
              <a:avLst/>
              <a:gdLst/>
              <a:ahLst/>
              <a:cxnLst/>
              <a:rect l="l" t="t" r="r" b="b"/>
              <a:pathLst>
                <a:path w="7500" h="9143" extrusionOk="0">
                  <a:moveTo>
                    <a:pt x="5215" y="6858"/>
                  </a:moveTo>
                  <a:cubicBezTo>
                    <a:pt x="3691" y="7620"/>
                    <a:pt x="2167" y="8382"/>
                    <a:pt x="643" y="9144"/>
                  </a:cubicBezTo>
                  <a:cubicBezTo>
                    <a:pt x="71" y="8668"/>
                    <a:pt x="-119" y="8096"/>
                    <a:pt x="71" y="7620"/>
                  </a:cubicBezTo>
                  <a:cubicBezTo>
                    <a:pt x="262" y="7144"/>
                    <a:pt x="452" y="6858"/>
                    <a:pt x="643" y="6858"/>
                  </a:cubicBezTo>
                  <a:cubicBezTo>
                    <a:pt x="643" y="4572"/>
                    <a:pt x="643" y="2286"/>
                    <a:pt x="643" y="0"/>
                  </a:cubicBezTo>
                  <a:cubicBezTo>
                    <a:pt x="3977" y="0"/>
                    <a:pt x="6167" y="1524"/>
                    <a:pt x="7501" y="4572"/>
                  </a:cubicBezTo>
                  <a:cubicBezTo>
                    <a:pt x="6739" y="5334"/>
                    <a:pt x="5977" y="6096"/>
                    <a:pt x="5215" y="6858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4" name="Google Shape;891;p3"/>
            <p:cNvSpPr/>
            <p:nvPr/>
          </p:nvSpPr>
          <p:spPr>
            <a:xfrm>
              <a:off x="9250343" y="2079893"/>
              <a:ext cx="9144" cy="5808"/>
            </a:xfrm>
            <a:custGeom>
              <a:avLst/>
              <a:gdLst/>
              <a:ahLst/>
              <a:cxnLst/>
              <a:rect l="l" t="t" r="r" b="b"/>
              <a:pathLst>
                <a:path w="9144" h="5808" extrusionOk="0">
                  <a:moveTo>
                    <a:pt x="9144" y="0"/>
                  </a:moveTo>
                  <a:cubicBezTo>
                    <a:pt x="9144" y="762"/>
                    <a:pt x="9144" y="1524"/>
                    <a:pt x="9144" y="2286"/>
                  </a:cubicBezTo>
                  <a:lnTo>
                    <a:pt x="9144" y="2286"/>
                  </a:lnTo>
                  <a:cubicBezTo>
                    <a:pt x="5429" y="4286"/>
                    <a:pt x="667" y="10192"/>
                    <a:pt x="0" y="0"/>
                  </a:cubicBezTo>
                  <a:lnTo>
                    <a:pt x="0" y="0"/>
                  </a:lnTo>
                  <a:cubicBezTo>
                    <a:pt x="3048" y="0"/>
                    <a:pt x="6096" y="0"/>
                    <a:pt x="9144" y="0"/>
                  </a:cubicBezTo>
                  <a:close/>
                </a:path>
              </a:pathLst>
            </a:custGeom>
            <a:solidFill>
              <a:srgbClr val="F0B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892;p3"/>
            <p:cNvSpPr/>
            <p:nvPr/>
          </p:nvSpPr>
          <p:spPr>
            <a:xfrm>
              <a:off x="9142639" y="2102753"/>
              <a:ext cx="27391" cy="25050"/>
            </a:xfrm>
            <a:custGeom>
              <a:avLst/>
              <a:gdLst/>
              <a:ahLst/>
              <a:cxnLst/>
              <a:rect l="l" t="t" r="r" b="b"/>
              <a:pathLst>
                <a:path w="27391" h="25050" extrusionOk="0">
                  <a:moveTo>
                    <a:pt x="25503" y="11430"/>
                  </a:moveTo>
                  <a:cubicBezTo>
                    <a:pt x="21693" y="13716"/>
                    <a:pt x="17883" y="16002"/>
                    <a:pt x="14073" y="18288"/>
                  </a:cubicBezTo>
                  <a:cubicBezTo>
                    <a:pt x="10930" y="20193"/>
                    <a:pt x="7882" y="22193"/>
                    <a:pt x="4739" y="24003"/>
                  </a:cubicBezTo>
                  <a:cubicBezTo>
                    <a:pt x="3500" y="24670"/>
                    <a:pt x="2072" y="24765"/>
                    <a:pt x="643" y="25051"/>
                  </a:cubicBezTo>
                  <a:cubicBezTo>
                    <a:pt x="-1548" y="21527"/>
                    <a:pt x="2548" y="20574"/>
                    <a:pt x="2738" y="18193"/>
                  </a:cubicBezTo>
                  <a:cubicBezTo>
                    <a:pt x="3310" y="17431"/>
                    <a:pt x="3977" y="16669"/>
                    <a:pt x="4643" y="16002"/>
                  </a:cubicBezTo>
                  <a:cubicBezTo>
                    <a:pt x="6263" y="13811"/>
                    <a:pt x="8549" y="12002"/>
                    <a:pt x="9501" y="9144"/>
                  </a:cubicBezTo>
                  <a:cubicBezTo>
                    <a:pt x="10263" y="7620"/>
                    <a:pt x="11025" y="6096"/>
                    <a:pt x="11787" y="4572"/>
                  </a:cubicBezTo>
                  <a:cubicBezTo>
                    <a:pt x="17597" y="8191"/>
                    <a:pt x="19121" y="952"/>
                    <a:pt x="23217" y="0"/>
                  </a:cubicBezTo>
                  <a:cubicBezTo>
                    <a:pt x="27408" y="3143"/>
                    <a:pt x="28932" y="6763"/>
                    <a:pt x="25503" y="11430"/>
                  </a:cubicBezTo>
                  <a:close/>
                </a:path>
              </a:pathLst>
            </a:custGeom>
            <a:solidFill>
              <a:srgbClr val="FDCB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6" name="Google Shape;893;p3"/>
            <p:cNvSpPr/>
            <p:nvPr/>
          </p:nvSpPr>
          <p:spPr>
            <a:xfrm>
              <a:off x="9145283" y="2110933"/>
              <a:ext cx="8356" cy="10107"/>
            </a:xfrm>
            <a:custGeom>
              <a:avLst/>
              <a:gdLst/>
              <a:ahLst/>
              <a:cxnLst/>
              <a:rect l="l" t="t" r="r" b="b"/>
              <a:pathLst>
                <a:path w="8356" h="10107" extrusionOk="0">
                  <a:moveTo>
                    <a:pt x="6858" y="964"/>
                  </a:moveTo>
                  <a:cubicBezTo>
                    <a:pt x="11335" y="7060"/>
                    <a:pt x="4572" y="7441"/>
                    <a:pt x="2286" y="10108"/>
                  </a:cubicBezTo>
                  <a:cubicBezTo>
                    <a:pt x="571" y="9060"/>
                    <a:pt x="1333" y="6774"/>
                    <a:pt x="0" y="5536"/>
                  </a:cubicBezTo>
                  <a:cubicBezTo>
                    <a:pt x="286" y="1059"/>
                    <a:pt x="1905" y="-1513"/>
                    <a:pt x="6858" y="964"/>
                  </a:cubicBezTo>
                  <a:close/>
                </a:path>
              </a:pathLst>
            </a:custGeom>
            <a:solidFill>
              <a:srgbClr val="FBC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7" name="Google Shape;894;p3"/>
            <p:cNvSpPr/>
            <p:nvPr/>
          </p:nvSpPr>
          <p:spPr>
            <a:xfrm>
              <a:off x="9141621" y="2116468"/>
              <a:ext cx="5947" cy="4572"/>
            </a:xfrm>
            <a:custGeom>
              <a:avLst/>
              <a:gdLst/>
              <a:ahLst/>
              <a:cxnLst/>
              <a:rect l="l" t="t" r="r" b="b"/>
              <a:pathLst>
                <a:path w="5947" h="4572" extrusionOk="0">
                  <a:moveTo>
                    <a:pt x="3662" y="0"/>
                  </a:moveTo>
                  <a:cubicBezTo>
                    <a:pt x="5471" y="953"/>
                    <a:pt x="5948" y="2667"/>
                    <a:pt x="5948" y="4572"/>
                  </a:cubicBezTo>
                  <a:cubicBezTo>
                    <a:pt x="5186" y="4572"/>
                    <a:pt x="4424" y="4572"/>
                    <a:pt x="3662" y="4572"/>
                  </a:cubicBezTo>
                  <a:cubicBezTo>
                    <a:pt x="2423" y="4001"/>
                    <a:pt x="233" y="3620"/>
                    <a:pt x="42" y="2762"/>
                  </a:cubicBezTo>
                  <a:cubicBezTo>
                    <a:pt x="-434" y="191"/>
                    <a:pt x="3281" y="2096"/>
                    <a:pt x="3662" y="0"/>
                  </a:cubicBezTo>
                  <a:close/>
                </a:path>
              </a:pathLst>
            </a:custGeom>
            <a:solidFill>
              <a:srgbClr val="F5BA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8" name="Google Shape;895;p3"/>
            <p:cNvSpPr/>
            <p:nvPr/>
          </p:nvSpPr>
          <p:spPr>
            <a:xfrm>
              <a:off x="9245328" y="2079893"/>
              <a:ext cx="17588" cy="13716"/>
            </a:xfrm>
            <a:custGeom>
              <a:avLst/>
              <a:gdLst/>
              <a:ahLst/>
              <a:cxnLst/>
              <a:rect l="l" t="t" r="r" b="b"/>
              <a:pathLst>
                <a:path w="17588" h="13716" extrusionOk="0">
                  <a:moveTo>
                    <a:pt x="5015" y="0"/>
                  </a:moveTo>
                  <a:cubicBezTo>
                    <a:pt x="6253" y="7906"/>
                    <a:pt x="11206" y="1143"/>
                    <a:pt x="14159" y="2286"/>
                  </a:cubicBezTo>
                  <a:cubicBezTo>
                    <a:pt x="15207" y="5620"/>
                    <a:pt x="16159" y="8954"/>
                    <a:pt x="17588" y="13716"/>
                  </a:cubicBezTo>
                  <a:cubicBezTo>
                    <a:pt x="14159" y="10858"/>
                    <a:pt x="11873" y="8858"/>
                    <a:pt x="9587" y="6858"/>
                  </a:cubicBezTo>
                  <a:cubicBezTo>
                    <a:pt x="8063" y="8382"/>
                    <a:pt x="6539" y="9906"/>
                    <a:pt x="5015" y="11430"/>
                  </a:cubicBezTo>
                  <a:cubicBezTo>
                    <a:pt x="6730" y="7620"/>
                    <a:pt x="-7082" y="3810"/>
                    <a:pt x="5015" y="0"/>
                  </a:cubicBezTo>
                  <a:close/>
                </a:path>
              </a:pathLst>
            </a:custGeom>
            <a:solidFill>
              <a:srgbClr val="FCB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9" name="Google Shape;896;p3"/>
            <p:cNvSpPr/>
            <p:nvPr/>
          </p:nvSpPr>
          <p:spPr>
            <a:xfrm>
              <a:off x="9227157" y="2111897"/>
              <a:ext cx="20900" cy="13620"/>
            </a:xfrm>
            <a:custGeom>
              <a:avLst/>
              <a:gdLst/>
              <a:ahLst/>
              <a:cxnLst/>
              <a:rect l="l" t="t" r="r" b="b"/>
              <a:pathLst>
                <a:path w="20900" h="13620" extrusionOk="0">
                  <a:moveTo>
                    <a:pt x="14042" y="0"/>
                  </a:moveTo>
                  <a:cubicBezTo>
                    <a:pt x="15566" y="762"/>
                    <a:pt x="17090" y="1524"/>
                    <a:pt x="18614" y="2286"/>
                  </a:cubicBezTo>
                  <a:cubicBezTo>
                    <a:pt x="19376" y="2286"/>
                    <a:pt x="20138" y="2286"/>
                    <a:pt x="20900" y="2286"/>
                  </a:cubicBezTo>
                  <a:cubicBezTo>
                    <a:pt x="20138" y="3810"/>
                    <a:pt x="19376" y="5334"/>
                    <a:pt x="18614" y="6858"/>
                  </a:cubicBezTo>
                  <a:cubicBezTo>
                    <a:pt x="11375" y="5334"/>
                    <a:pt x="5756" y="8953"/>
                    <a:pt x="422" y="13621"/>
                  </a:cubicBezTo>
                  <a:cubicBezTo>
                    <a:pt x="-1102" y="9334"/>
                    <a:pt x="1946" y="7334"/>
                    <a:pt x="2612" y="4572"/>
                  </a:cubicBezTo>
                  <a:lnTo>
                    <a:pt x="2612" y="4572"/>
                  </a:lnTo>
                  <a:cubicBezTo>
                    <a:pt x="4803" y="-1143"/>
                    <a:pt x="11471" y="4572"/>
                    <a:pt x="14042" y="0"/>
                  </a:cubicBezTo>
                  <a:close/>
                </a:path>
              </a:pathLst>
            </a:custGeom>
            <a:solidFill>
              <a:srgbClr val="F5B8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0" name="Google Shape;897;p3"/>
            <p:cNvSpPr/>
            <p:nvPr/>
          </p:nvSpPr>
          <p:spPr>
            <a:xfrm>
              <a:off x="9258617" y="2095824"/>
              <a:ext cx="5520" cy="6928"/>
            </a:xfrm>
            <a:custGeom>
              <a:avLst/>
              <a:gdLst/>
              <a:ahLst/>
              <a:cxnLst/>
              <a:rect l="l" t="t" r="r" b="b"/>
              <a:pathLst>
                <a:path w="5520" h="6928" extrusionOk="0">
                  <a:moveTo>
                    <a:pt x="871" y="71"/>
                  </a:moveTo>
                  <a:cubicBezTo>
                    <a:pt x="10872" y="-691"/>
                    <a:pt x="1347" y="4928"/>
                    <a:pt x="3157" y="6929"/>
                  </a:cubicBezTo>
                  <a:cubicBezTo>
                    <a:pt x="2395" y="6167"/>
                    <a:pt x="1633" y="5405"/>
                    <a:pt x="871" y="4643"/>
                  </a:cubicBezTo>
                  <a:cubicBezTo>
                    <a:pt x="109" y="4166"/>
                    <a:pt x="-177" y="3595"/>
                    <a:pt x="109" y="3119"/>
                  </a:cubicBezTo>
                  <a:cubicBezTo>
                    <a:pt x="394" y="2642"/>
                    <a:pt x="680" y="2357"/>
                    <a:pt x="871" y="2357"/>
                  </a:cubicBezTo>
                  <a:cubicBezTo>
                    <a:pt x="871" y="1595"/>
                    <a:pt x="871" y="833"/>
                    <a:pt x="871" y="71"/>
                  </a:cubicBezTo>
                  <a:close/>
                </a:path>
              </a:pathLst>
            </a:custGeom>
            <a:solidFill>
              <a:srgbClr val="EFAC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1" name="Google Shape;898;p3"/>
            <p:cNvSpPr/>
            <p:nvPr/>
          </p:nvSpPr>
          <p:spPr>
            <a:xfrm>
              <a:off x="9254035" y="2098181"/>
              <a:ext cx="5452" cy="5333"/>
            </a:xfrm>
            <a:custGeom>
              <a:avLst/>
              <a:gdLst/>
              <a:ahLst/>
              <a:cxnLst/>
              <a:rect l="l" t="t" r="r" b="b"/>
              <a:pathLst>
                <a:path w="5452" h="5333" extrusionOk="0">
                  <a:moveTo>
                    <a:pt x="5452" y="0"/>
                  </a:moveTo>
                  <a:cubicBezTo>
                    <a:pt x="5452" y="762"/>
                    <a:pt x="5452" y="1524"/>
                    <a:pt x="5452" y="2286"/>
                  </a:cubicBezTo>
                  <a:cubicBezTo>
                    <a:pt x="4119" y="3334"/>
                    <a:pt x="2690" y="4286"/>
                    <a:pt x="1356" y="5334"/>
                  </a:cubicBezTo>
                  <a:cubicBezTo>
                    <a:pt x="880" y="4477"/>
                    <a:pt x="-168" y="3429"/>
                    <a:pt x="23" y="2857"/>
                  </a:cubicBezTo>
                  <a:cubicBezTo>
                    <a:pt x="975" y="476"/>
                    <a:pt x="3166" y="95"/>
                    <a:pt x="5452" y="0"/>
                  </a:cubicBezTo>
                  <a:close/>
                </a:path>
              </a:pathLst>
            </a:custGeom>
            <a:solidFill>
              <a:srgbClr val="FBBA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2" name="Google Shape;899;p3"/>
            <p:cNvSpPr/>
            <p:nvPr/>
          </p:nvSpPr>
          <p:spPr>
            <a:xfrm>
              <a:off x="9227483" y="2098181"/>
              <a:ext cx="13715" cy="18287"/>
            </a:xfrm>
            <a:custGeom>
              <a:avLst/>
              <a:gdLst/>
              <a:ahLst/>
              <a:cxnLst/>
              <a:rect l="l" t="t" r="r" b="b"/>
              <a:pathLst>
                <a:path w="13715" h="18287" extrusionOk="0">
                  <a:moveTo>
                    <a:pt x="13716" y="13716"/>
                  </a:moveTo>
                  <a:cubicBezTo>
                    <a:pt x="12764" y="22479"/>
                    <a:pt x="5239" y="14573"/>
                    <a:pt x="2286" y="18288"/>
                  </a:cubicBezTo>
                  <a:cubicBezTo>
                    <a:pt x="1524" y="17526"/>
                    <a:pt x="762" y="16764"/>
                    <a:pt x="0" y="16002"/>
                  </a:cubicBezTo>
                  <a:cubicBezTo>
                    <a:pt x="2858" y="11430"/>
                    <a:pt x="2858" y="6858"/>
                    <a:pt x="0" y="2286"/>
                  </a:cubicBezTo>
                  <a:cubicBezTo>
                    <a:pt x="2286" y="1524"/>
                    <a:pt x="4572" y="762"/>
                    <a:pt x="6858" y="0"/>
                  </a:cubicBezTo>
                  <a:cubicBezTo>
                    <a:pt x="15240" y="5048"/>
                    <a:pt x="15240" y="5143"/>
                    <a:pt x="9144" y="10001"/>
                  </a:cubicBezTo>
                  <a:cubicBezTo>
                    <a:pt x="8096" y="10858"/>
                    <a:pt x="7525" y="12097"/>
                    <a:pt x="8382" y="12573"/>
                  </a:cubicBezTo>
                  <a:cubicBezTo>
                    <a:pt x="9906" y="13335"/>
                    <a:pt x="11906" y="13335"/>
                    <a:pt x="13716" y="13716"/>
                  </a:cubicBezTo>
                  <a:close/>
                </a:path>
              </a:pathLst>
            </a:custGeom>
            <a:solidFill>
              <a:srgbClr val="FCC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73" name="Google Shape;796;p3"/>
          <p:cNvGrpSpPr/>
          <p:nvPr/>
        </p:nvGrpSpPr>
        <p:grpSpPr>
          <a:xfrm>
            <a:off x="9269862" y="6248093"/>
            <a:ext cx="210400" cy="182707"/>
            <a:chOff x="9117820" y="2027686"/>
            <a:chExt cx="210400" cy="182707"/>
          </a:xfrm>
        </p:grpSpPr>
        <p:sp>
          <p:nvSpPr>
            <p:cNvPr id="774" name="Google Shape;797;p3"/>
            <p:cNvSpPr/>
            <p:nvPr/>
          </p:nvSpPr>
          <p:spPr>
            <a:xfrm>
              <a:off x="9277433" y="2113468"/>
              <a:ext cx="50788" cy="35339"/>
            </a:xfrm>
            <a:custGeom>
              <a:avLst/>
              <a:gdLst/>
              <a:ahLst/>
              <a:cxnLst/>
              <a:rect l="l" t="t" r="r" b="b"/>
              <a:pathLst>
                <a:path w="50788" h="35339" extrusionOk="0">
                  <a:moveTo>
                    <a:pt x="48729" y="18622"/>
                  </a:moveTo>
                  <a:cubicBezTo>
                    <a:pt x="51301" y="20527"/>
                    <a:pt x="50920" y="23194"/>
                    <a:pt x="50444" y="25861"/>
                  </a:cubicBezTo>
                  <a:cubicBezTo>
                    <a:pt x="44729" y="32814"/>
                    <a:pt x="37014" y="35767"/>
                    <a:pt x="28346" y="35290"/>
                  </a:cubicBezTo>
                  <a:cubicBezTo>
                    <a:pt x="21202" y="34909"/>
                    <a:pt x="14058" y="34528"/>
                    <a:pt x="7105" y="32719"/>
                  </a:cubicBezTo>
                  <a:cubicBezTo>
                    <a:pt x="4629" y="32623"/>
                    <a:pt x="1962" y="32623"/>
                    <a:pt x="438" y="30147"/>
                  </a:cubicBezTo>
                  <a:cubicBezTo>
                    <a:pt x="-229" y="29194"/>
                    <a:pt x="-134" y="28242"/>
                    <a:pt x="723" y="27385"/>
                  </a:cubicBezTo>
                  <a:cubicBezTo>
                    <a:pt x="5200" y="26146"/>
                    <a:pt x="8058" y="23860"/>
                    <a:pt x="7391" y="18526"/>
                  </a:cubicBezTo>
                  <a:cubicBezTo>
                    <a:pt x="6819" y="13764"/>
                    <a:pt x="9582" y="9859"/>
                    <a:pt x="11772" y="5858"/>
                  </a:cubicBezTo>
                  <a:cubicBezTo>
                    <a:pt x="16059" y="-1952"/>
                    <a:pt x="20250" y="-1857"/>
                    <a:pt x="24726" y="5572"/>
                  </a:cubicBezTo>
                  <a:cubicBezTo>
                    <a:pt x="26441" y="5477"/>
                    <a:pt x="26631" y="10335"/>
                    <a:pt x="29298" y="6906"/>
                  </a:cubicBezTo>
                  <a:cubicBezTo>
                    <a:pt x="29298" y="4810"/>
                    <a:pt x="30346" y="3477"/>
                    <a:pt x="31965" y="2334"/>
                  </a:cubicBezTo>
                  <a:cubicBezTo>
                    <a:pt x="34918" y="1667"/>
                    <a:pt x="36633" y="3858"/>
                    <a:pt x="38633" y="5191"/>
                  </a:cubicBezTo>
                  <a:cubicBezTo>
                    <a:pt x="42062" y="9668"/>
                    <a:pt x="47872" y="12240"/>
                    <a:pt x="48729" y="18622"/>
                  </a:cubicBezTo>
                  <a:cubicBezTo>
                    <a:pt x="43395" y="20908"/>
                    <a:pt x="37395" y="21479"/>
                    <a:pt x="33108" y="25956"/>
                  </a:cubicBezTo>
                  <a:cubicBezTo>
                    <a:pt x="38252" y="23384"/>
                    <a:pt x="43205" y="20431"/>
                    <a:pt x="48729" y="18622"/>
                  </a:cubicBezTo>
                  <a:close/>
                </a:path>
              </a:pathLst>
            </a:custGeom>
            <a:solidFill>
              <a:srgbClr val="FCCD0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5" name="Google Shape;798;p3"/>
            <p:cNvSpPr/>
            <p:nvPr/>
          </p:nvSpPr>
          <p:spPr>
            <a:xfrm>
              <a:off x="9218760" y="2142838"/>
              <a:ext cx="32187" cy="43580"/>
            </a:xfrm>
            <a:custGeom>
              <a:avLst/>
              <a:gdLst/>
              <a:ahLst/>
              <a:cxnLst/>
              <a:rect l="l" t="t" r="r" b="b"/>
              <a:pathLst>
                <a:path w="32187" h="43580" extrusionOk="0">
                  <a:moveTo>
                    <a:pt x="29202" y="28018"/>
                  </a:moveTo>
                  <a:cubicBezTo>
                    <a:pt x="28345" y="28875"/>
                    <a:pt x="27393" y="29733"/>
                    <a:pt x="26535" y="30685"/>
                  </a:cubicBezTo>
                  <a:cubicBezTo>
                    <a:pt x="22344" y="33924"/>
                    <a:pt x="21868" y="39734"/>
                    <a:pt x="17963" y="43163"/>
                  </a:cubicBezTo>
                  <a:cubicBezTo>
                    <a:pt x="16439" y="43734"/>
                    <a:pt x="15010" y="43734"/>
                    <a:pt x="13581" y="43068"/>
                  </a:cubicBezTo>
                  <a:cubicBezTo>
                    <a:pt x="11200" y="39067"/>
                    <a:pt x="6819" y="40591"/>
                    <a:pt x="3485" y="39258"/>
                  </a:cubicBezTo>
                  <a:cubicBezTo>
                    <a:pt x="-1373" y="36495"/>
                    <a:pt x="56" y="32114"/>
                    <a:pt x="722" y="28018"/>
                  </a:cubicBezTo>
                  <a:cubicBezTo>
                    <a:pt x="1865" y="22970"/>
                    <a:pt x="9676" y="22875"/>
                    <a:pt x="9105" y="16588"/>
                  </a:cubicBezTo>
                  <a:cubicBezTo>
                    <a:pt x="9105" y="15064"/>
                    <a:pt x="9295" y="13540"/>
                    <a:pt x="9771" y="12016"/>
                  </a:cubicBezTo>
                  <a:cubicBezTo>
                    <a:pt x="11962" y="4777"/>
                    <a:pt x="17106" y="1062"/>
                    <a:pt x="24440" y="110"/>
                  </a:cubicBezTo>
                  <a:cubicBezTo>
                    <a:pt x="25964" y="-81"/>
                    <a:pt x="27583" y="-176"/>
                    <a:pt x="28631" y="1158"/>
                  </a:cubicBezTo>
                  <a:cubicBezTo>
                    <a:pt x="30060" y="2967"/>
                    <a:pt x="29012" y="4682"/>
                    <a:pt x="27774" y="6111"/>
                  </a:cubicBezTo>
                  <a:cubicBezTo>
                    <a:pt x="24440" y="10016"/>
                    <a:pt x="19582" y="13540"/>
                    <a:pt x="24535" y="19350"/>
                  </a:cubicBezTo>
                  <a:cubicBezTo>
                    <a:pt x="26631" y="21446"/>
                    <a:pt x="30060" y="19541"/>
                    <a:pt x="32060" y="21827"/>
                  </a:cubicBezTo>
                  <a:cubicBezTo>
                    <a:pt x="32726" y="24399"/>
                    <a:pt x="30631" y="26018"/>
                    <a:pt x="29202" y="28018"/>
                  </a:cubicBezTo>
                  <a:close/>
                </a:path>
              </a:pathLst>
            </a:custGeom>
            <a:solidFill>
              <a:srgbClr val="FB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6" name="Google Shape;799;p3"/>
            <p:cNvSpPr/>
            <p:nvPr/>
          </p:nvSpPr>
          <p:spPr>
            <a:xfrm>
              <a:off x="9190336" y="2027686"/>
              <a:ext cx="30861" cy="57253"/>
            </a:xfrm>
            <a:custGeom>
              <a:avLst/>
              <a:gdLst/>
              <a:ahLst/>
              <a:cxnLst/>
              <a:rect l="l" t="t" r="r" b="b"/>
              <a:pathLst>
                <a:path w="30861" h="57253" extrusionOk="0">
                  <a:moveTo>
                    <a:pt x="0" y="56207"/>
                  </a:moveTo>
                  <a:cubicBezTo>
                    <a:pt x="381" y="44491"/>
                    <a:pt x="476" y="32680"/>
                    <a:pt x="1048" y="20964"/>
                  </a:cubicBezTo>
                  <a:cubicBezTo>
                    <a:pt x="1524" y="11820"/>
                    <a:pt x="2000" y="1343"/>
                    <a:pt x="13811" y="105"/>
                  </a:cubicBezTo>
                  <a:cubicBezTo>
                    <a:pt x="25051" y="-1038"/>
                    <a:pt x="29337" y="7344"/>
                    <a:pt x="30861" y="17250"/>
                  </a:cubicBezTo>
                  <a:cubicBezTo>
                    <a:pt x="30670" y="17631"/>
                    <a:pt x="30480" y="18107"/>
                    <a:pt x="30194" y="18488"/>
                  </a:cubicBezTo>
                  <a:cubicBezTo>
                    <a:pt x="27432" y="18774"/>
                    <a:pt x="26003" y="16678"/>
                    <a:pt x="24193" y="15345"/>
                  </a:cubicBezTo>
                  <a:cubicBezTo>
                    <a:pt x="23431" y="14773"/>
                    <a:pt x="22765" y="14106"/>
                    <a:pt x="22193" y="13344"/>
                  </a:cubicBezTo>
                  <a:cubicBezTo>
                    <a:pt x="21622" y="12582"/>
                    <a:pt x="21050" y="11725"/>
                    <a:pt x="20479" y="10963"/>
                  </a:cubicBezTo>
                  <a:cubicBezTo>
                    <a:pt x="14192" y="6772"/>
                    <a:pt x="10573" y="9249"/>
                    <a:pt x="8477" y="15726"/>
                  </a:cubicBezTo>
                  <a:cubicBezTo>
                    <a:pt x="7334" y="19059"/>
                    <a:pt x="8763" y="22869"/>
                    <a:pt x="6953" y="26108"/>
                  </a:cubicBezTo>
                  <a:cubicBezTo>
                    <a:pt x="4191" y="31823"/>
                    <a:pt x="8477" y="37443"/>
                    <a:pt x="7049" y="43158"/>
                  </a:cubicBezTo>
                  <a:cubicBezTo>
                    <a:pt x="6191" y="44777"/>
                    <a:pt x="5524" y="46396"/>
                    <a:pt x="6191" y="48301"/>
                  </a:cubicBezTo>
                  <a:cubicBezTo>
                    <a:pt x="5905" y="51730"/>
                    <a:pt x="5429" y="55064"/>
                    <a:pt x="2381" y="57159"/>
                  </a:cubicBezTo>
                  <a:cubicBezTo>
                    <a:pt x="1333" y="57445"/>
                    <a:pt x="571" y="57064"/>
                    <a:pt x="0" y="56207"/>
                  </a:cubicBezTo>
                  <a:close/>
                </a:path>
              </a:pathLst>
            </a:custGeom>
            <a:solidFill>
              <a:srgbClr val="FBD1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7" name="Google Shape;800;p3"/>
            <p:cNvSpPr/>
            <p:nvPr/>
          </p:nvSpPr>
          <p:spPr>
            <a:xfrm>
              <a:off x="9197038" y="2138912"/>
              <a:ext cx="24295" cy="67746"/>
            </a:xfrm>
            <a:custGeom>
              <a:avLst/>
              <a:gdLst/>
              <a:ahLst/>
              <a:cxnLst/>
              <a:rect l="l" t="t" r="r" b="b"/>
              <a:pathLst>
                <a:path w="24295" h="67746" extrusionOk="0">
                  <a:moveTo>
                    <a:pt x="16538" y="66711"/>
                  </a:moveTo>
                  <a:cubicBezTo>
                    <a:pt x="11109" y="60139"/>
                    <a:pt x="9585" y="51852"/>
                    <a:pt x="8156" y="43946"/>
                  </a:cubicBezTo>
                  <a:cubicBezTo>
                    <a:pt x="5775" y="30325"/>
                    <a:pt x="4061" y="16514"/>
                    <a:pt x="536" y="3084"/>
                  </a:cubicBezTo>
                  <a:cubicBezTo>
                    <a:pt x="-130" y="2131"/>
                    <a:pt x="-226" y="1084"/>
                    <a:pt x="536" y="131"/>
                  </a:cubicBezTo>
                  <a:cubicBezTo>
                    <a:pt x="3299" y="-536"/>
                    <a:pt x="4537" y="1465"/>
                    <a:pt x="5870" y="3275"/>
                  </a:cubicBezTo>
                  <a:cubicBezTo>
                    <a:pt x="11776" y="10704"/>
                    <a:pt x="11300" y="19753"/>
                    <a:pt x="12443" y="28420"/>
                  </a:cubicBezTo>
                  <a:cubicBezTo>
                    <a:pt x="13681" y="37946"/>
                    <a:pt x="13300" y="48042"/>
                    <a:pt x="21587" y="55186"/>
                  </a:cubicBezTo>
                  <a:cubicBezTo>
                    <a:pt x="22063" y="57281"/>
                    <a:pt x="22444" y="59377"/>
                    <a:pt x="23396" y="61377"/>
                  </a:cubicBezTo>
                  <a:cubicBezTo>
                    <a:pt x="24063" y="63473"/>
                    <a:pt x="25206" y="65568"/>
                    <a:pt x="23015" y="67378"/>
                  </a:cubicBezTo>
                  <a:cubicBezTo>
                    <a:pt x="20729" y="67949"/>
                    <a:pt x="18539" y="67949"/>
                    <a:pt x="16538" y="66711"/>
                  </a:cubicBezTo>
                  <a:close/>
                </a:path>
              </a:pathLst>
            </a:custGeom>
            <a:solidFill>
              <a:srgbClr val="F9C6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8" name="Google Shape;801;p3"/>
            <p:cNvSpPr/>
            <p:nvPr/>
          </p:nvSpPr>
          <p:spPr>
            <a:xfrm>
              <a:off x="9261487" y="2048291"/>
              <a:ext cx="37591" cy="50142"/>
            </a:xfrm>
            <a:custGeom>
              <a:avLst/>
              <a:gdLst/>
              <a:ahLst/>
              <a:cxnLst/>
              <a:rect l="l" t="t" r="r" b="b"/>
              <a:pathLst>
                <a:path w="37591" h="50142" extrusionOk="0">
                  <a:moveTo>
                    <a:pt x="0" y="10932"/>
                  </a:moveTo>
                  <a:cubicBezTo>
                    <a:pt x="8001" y="5979"/>
                    <a:pt x="16859" y="3026"/>
                    <a:pt x="25908" y="645"/>
                  </a:cubicBezTo>
                  <a:cubicBezTo>
                    <a:pt x="33338" y="-1355"/>
                    <a:pt x="37052" y="1216"/>
                    <a:pt x="37433" y="9503"/>
                  </a:cubicBezTo>
                  <a:cubicBezTo>
                    <a:pt x="38005" y="20933"/>
                    <a:pt x="37243" y="31982"/>
                    <a:pt x="31528" y="42174"/>
                  </a:cubicBezTo>
                  <a:cubicBezTo>
                    <a:pt x="30194" y="44650"/>
                    <a:pt x="29813" y="47127"/>
                    <a:pt x="30194" y="49794"/>
                  </a:cubicBezTo>
                  <a:cubicBezTo>
                    <a:pt x="28194" y="50746"/>
                    <a:pt x="27051" y="49603"/>
                    <a:pt x="26194" y="48079"/>
                  </a:cubicBezTo>
                  <a:cubicBezTo>
                    <a:pt x="25336" y="45984"/>
                    <a:pt x="25336" y="43698"/>
                    <a:pt x="25813" y="41507"/>
                  </a:cubicBezTo>
                  <a:cubicBezTo>
                    <a:pt x="26480" y="38935"/>
                    <a:pt x="27242" y="36364"/>
                    <a:pt x="27813" y="33792"/>
                  </a:cubicBezTo>
                  <a:cubicBezTo>
                    <a:pt x="28384" y="31792"/>
                    <a:pt x="29337" y="29982"/>
                    <a:pt x="30194" y="28172"/>
                  </a:cubicBezTo>
                  <a:cubicBezTo>
                    <a:pt x="31909" y="24553"/>
                    <a:pt x="31909" y="20647"/>
                    <a:pt x="31337" y="16837"/>
                  </a:cubicBezTo>
                  <a:cubicBezTo>
                    <a:pt x="31052" y="15409"/>
                    <a:pt x="30575" y="13980"/>
                    <a:pt x="30194" y="12456"/>
                  </a:cubicBezTo>
                  <a:cubicBezTo>
                    <a:pt x="29718" y="7884"/>
                    <a:pt x="27622" y="8074"/>
                    <a:pt x="23336" y="8551"/>
                  </a:cubicBezTo>
                  <a:cubicBezTo>
                    <a:pt x="15716" y="9598"/>
                    <a:pt x="8287" y="15694"/>
                    <a:pt x="0" y="10932"/>
                  </a:cubicBezTo>
                  <a:close/>
                </a:path>
              </a:pathLst>
            </a:custGeom>
            <a:solidFill>
              <a:srgbClr val="FACB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9" name="Google Shape;802;p3"/>
            <p:cNvSpPr/>
            <p:nvPr/>
          </p:nvSpPr>
          <p:spPr>
            <a:xfrm>
              <a:off x="9243047" y="2051413"/>
              <a:ext cx="50790" cy="20783"/>
            </a:xfrm>
            <a:custGeom>
              <a:avLst/>
              <a:gdLst/>
              <a:ahLst/>
              <a:cxnLst/>
              <a:rect l="l" t="t" r="r" b="b"/>
              <a:pathLst>
                <a:path w="50790" h="20783" extrusionOk="0">
                  <a:moveTo>
                    <a:pt x="18440" y="7810"/>
                  </a:moveTo>
                  <a:cubicBezTo>
                    <a:pt x="28823" y="5715"/>
                    <a:pt x="39491" y="4667"/>
                    <a:pt x="49206" y="0"/>
                  </a:cubicBezTo>
                  <a:cubicBezTo>
                    <a:pt x="51778" y="3524"/>
                    <a:pt x="50349" y="6953"/>
                    <a:pt x="50730" y="10192"/>
                  </a:cubicBezTo>
                  <a:cubicBezTo>
                    <a:pt x="49206" y="12002"/>
                    <a:pt x="47111" y="12192"/>
                    <a:pt x="44920" y="12002"/>
                  </a:cubicBezTo>
                  <a:cubicBezTo>
                    <a:pt x="42062" y="11430"/>
                    <a:pt x="39205" y="10573"/>
                    <a:pt x="36157" y="11049"/>
                  </a:cubicBezTo>
                  <a:cubicBezTo>
                    <a:pt x="32633" y="11335"/>
                    <a:pt x="30442" y="14097"/>
                    <a:pt x="27584" y="15621"/>
                  </a:cubicBezTo>
                  <a:cubicBezTo>
                    <a:pt x="23393" y="15812"/>
                    <a:pt x="19107" y="15907"/>
                    <a:pt x="15392" y="18193"/>
                  </a:cubicBezTo>
                  <a:cubicBezTo>
                    <a:pt x="12535" y="18383"/>
                    <a:pt x="9963" y="19050"/>
                    <a:pt x="7487" y="20479"/>
                  </a:cubicBezTo>
                  <a:cubicBezTo>
                    <a:pt x="6058" y="20955"/>
                    <a:pt x="4724" y="20860"/>
                    <a:pt x="3391" y="20288"/>
                  </a:cubicBezTo>
                  <a:cubicBezTo>
                    <a:pt x="1486" y="18764"/>
                    <a:pt x="1200" y="16383"/>
                    <a:pt x="57" y="14383"/>
                  </a:cubicBezTo>
                  <a:cubicBezTo>
                    <a:pt x="-133" y="13430"/>
                    <a:pt x="152" y="12668"/>
                    <a:pt x="914" y="12097"/>
                  </a:cubicBezTo>
                  <a:cubicBezTo>
                    <a:pt x="7391" y="13335"/>
                    <a:pt x="12440" y="8668"/>
                    <a:pt x="18440" y="7810"/>
                  </a:cubicBezTo>
                  <a:close/>
                </a:path>
              </a:pathLst>
            </a:custGeom>
            <a:solidFill>
              <a:srgbClr val="F9C70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0" name="Google Shape;803;p3"/>
            <p:cNvSpPr/>
            <p:nvPr/>
          </p:nvSpPr>
          <p:spPr>
            <a:xfrm>
              <a:off x="9117820" y="2113611"/>
              <a:ext cx="55370" cy="24376"/>
            </a:xfrm>
            <a:custGeom>
              <a:avLst/>
              <a:gdLst/>
              <a:ahLst/>
              <a:cxnLst/>
              <a:rect l="l" t="t" r="r" b="b"/>
              <a:pathLst>
                <a:path w="55370" h="24376" extrusionOk="0">
                  <a:moveTo>
                    <a:pt x="52037" y="23622"/>
                  </a:moveTo>
                  <a:cubicBezTo>
                    <a:pt x="39178" y="25051"/>
                    <a:pt x="26414" y="24384"/>
                    <a:pt x="13746" y="22193"/>
                  </a:cubicBezTo>
                  <a:cubicBezTo>
                    <a:pt x="7936" y="21145"/>
                    <a:pt x="697" y="20764"/>
                    <a:pt x="30" y="12763"/>
                  </a:cubicBezTo>
                  <a:cubicBezTo>
                    <a:pt x="-446" y="5810"/>
                    <a:pt x="4793" y="2095"/>
                    <a:pt x="10889" y="0"/>
                  </a:cubicBezTo>
                  <a:cubicBezTo>
                    <a:pt x="11270" y="286"/>
                    <a:pt x="11651" y="571"/>
                    <a:pt x="12032" y="857"/>
                  </a:cubicBezTo>
                  <a:cubicBezTo>
                    <a:pt x="12508" y="4667"/>
                    <a:pt x="9460" y="6572"/>
                    <a:pt x="7745" y="9334"/>
                  </a:cubicBezTo>
                  <a:cubicBezTo>
                    <a:pt x="7364" y="10096"/>
                    <a:pt x="7079" y="10954"/>
                    <a:pt x="6983" y="11811"/>
                  </a:cubicBezTo>
                  <a:cubicBezTo>
                    <a:pt x="9460" y="18097"/>
                    <a:pt x="15365" y="15240"/>
                    <a:pt x="19747" y="16573"/>
                  </a:cubicBezTo>
                  <a:cubicBezTo>
                    <a:pt x="27462" y="18574"/>
                    <a:pt x="35368" y="17335"/>
                    <a:pt x="43083" y="17907"/>
                  </a:cubicBezTo>
                  <a:cubicBezTo>
                    <a:pt x="47655" y="18288"/>
                    <a:pt x="53084" y="16954"/>
                    <a:pt x="55370" y="23050"/>
                  </a:cubicBezTo>
                  <a:cubicBezTo>
                    <a:pt x="54418" y="24384"/>
                    <a:pt x="53275" y="24575"/>
                    <a:pt x="52037" y="23622"/>
                  </a:cubicBezTo>
                  <a:close/>
                </a:path>
              </a:pathLst>
            </a:custGeom>
            <a:solidFill>
              <a:srgbClr val="F7CD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1" name="Google Shape;804;p3"/>
            <p:cNvSpPr/>
            <p:nvPr/>
          </p:nvSpPr>
          <p:spPr>
            <a:xfrm>
              <a:off x="9128709" y="2092676"/>
              <a:ext cx="46864" cy="23328"/>
            </a:xfrm>
            <a:custGeom>
              <a:avLst/>
              <a:gdLst/>
              <a:ahLst/>
              <a:cxnLst/>
              <a:rect l="l" t="t" r="r" b="b"/>
              <a:pathLst>
                <a:path w="46864" h="23328" extrusionOk="0">
                  <a:moveTo>
                    <a:pt x="0" y="20935"/>
                  </a:moveTo>
                  <a:cubicBezTo>
                    <a:pt x="13049" y="12934"/>
                    <a:pt x="25146" y="3123"/>
                    <a:pt x="40958" y="742"/>
                  </a:cubicBezTo>
                  <a:cubicBezTo>
                    <a:pt x="42577" y="75"/>
                    <a:pt x="44196" y="-210"/>
                    <a:pt x="45911" y="171"/>
                  </a:cubicBezTo>
                  <a:cubicBezTo>
                    <a:pt x="47816" y="2457"/>
                    <a:pt x="46482" y="4362"/>
                    <a:pt x="45244" y="6267"/>
                  </a:cubicBezTo>
                  <a:cubicBezTo>
                    <a:pt x="43720" y="7981"/>
                    <a:pt x="41910" y="9029"/>
                    <a:pt x="39719" y="9505"/>
                  </a:cubicBezTo>
                  <a:cubicBezTo>
                    <a:pt x="34576" y="9410"/>
                    <a:pt x="29623" y="9791"/>
                    <a:pt x="25622" y="13696"/>
                  </a:cubicBezTo>
                  <a:cubicBezTo>
                    <a:pt x="18479" y="15982"/>
                    <a:pt x="12859" y="21697"/>
                    <a:pt x="5334" y="23316"/>
                  </a:cubicBezTo>
                  <a:cubicBezTo>
                    <a:pt x="3620" y="23412"/>
                    <a:pt x="2000" y="22935"/>
                    <a:pt x="762" y="21697"/>
                  </a:cubicBezTo>
                  <a:lnTo>
                    <a:pt x="0" y="20935"/>
                  </a:lnTo>
                  <a:close/>
                </a:path>
              </a:pathLst>
            </a:custGeom>
            <a:solidFill>
              <a:srgbClr val="FDD41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2" name="Google Shape;805;p3"/>
            <p:cNvSpPr/>
            <p:nvPr/>
          </p:nvSpPr>
          <p:spPr>
            <a:xfrm>
              <a:off x="9284538" y="2139329"/>
              <a:ext cx="43338" cy="11318"/>
            </a:xfrm>
            <a:custGeom>
              <a:avLst/>
              <a:gdLst/>
              <a:ahLst/>
              <a:cxnLst/>
              <a:rect l="l" t="t" r="r" b="b"/>
              <a:pathLst>
                <a:path w="43338" h="11318" extrusionOk="0">
                  <a:moveTo>
                    <a:pt x="0" y="6858"/>
                  </a:moveTo>
                  <a:cubicBezTo>
                    <a:pt x="14573" y="5620"/>
                    <a:pt x="30290" y="11239"/>
                    <a:pt x="43339" y="0"/>
                  </a:cubicBezTo>
                  <a:cubicBezTo>
                    <a:pt x="39910" y="11144"/>
                    <a:pt x="29908" y="10573"/>
                    <a:pt x="21622" y="11239"/>
                  </a:cubicBezTo>
                  <a:cubicBezTo>
                    <a:pt x="14383" y="11716"/>
                    <a:pt x="6858" y="10001"/>
                    <a:pt x="0" y="6858"/>
                  </a:cubicBezTo>
                  <a:close/>
                </a:path>
              </a:pathLst>
            </a:custGeom>
            <a:solidFill>
              <a:srgbClr val="F7D03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3" name="Google Shape;806;p3"/>
            <p:cNvSpPr/>
            <p:nvPr/>
          </p:nvSpPr>
          <p:spPr>
            <a:xfrm>
              <a:off x="9249486" y="2137995"/>
              <a:ext cx="28384" cy="24955"/>
            </a:xfrm>
            <a:custGeom>
              <a:avLst/>
              <a:gdLst/>
              <a:ahLst/>
              <a:cxnLst/>
              <a:rect l="l" t="t" r="r" b="b"/>
              <a:pathLst>
                <a:path w="28384" h="24955" extrusionOk="0">
                  <a:moveTo>
                    <a:pt x="28289" y="3620"/>
                  </a:moveTo>
                  <a:cubicBezTo>
                    <a:pt x="28289" y="4286"/>
                    <a:pt x="28289" y="4953"/>
                    <a:pt x="28384" y="5620"/>
                  </a:cubicBezTo>
                  <a:cubicBezTo>
                    <a:pt x="19336" y="4858"/>
                    <a:pt x="16097" y="12668"/>
                    <a:pt x="11144" y="17812"/>
                  </a:cubicBezTo>
                  <a:cubicBezTo>
                    <a:pt x="9239" y="19812"/>
                    <a:pt x="8573" y="23146"/>
                    <a:pt x="5429" y="24194"/>
                  </a:cubicBezTo>
                  <a:cubicBezTo>
                    <a:pt x="4572" y="24955"/>
                    <a:pt x="3620" y="25146"/>
                    <a:pt x="2477" y="24765"/>
                  </a:cubicBezTo>
                  <a:cubicBezTo>
                    <a:pt x="1048" y="23813"/>
                    <a:pt x="95" y="22574"/>
                    <a:pt x="0" y="20765"/>
                  </a:cubicBezTo>
                  <a:cubicBezTo>
                    <a:pt x="2762" y="11716"/>
                    <a:pt x="11716" y="8763"/>
                    <a:pt x="17621" y="2667"/>
                  </a:cubicBezTo>
                  <a:cubicBezTo>
                    <a:pt x="19336" y="1238"/>
                    <a:pt x="21146" y="191"/>
                    <a:pt x="23432" y="0"/>
                  </a:cubicBezTo>
                  <a:cubicBezTo>
                    <a:pt x="25813" y="191"/>
                    <a:pt x="27527" y="1143"/>
                    <a:pt x="28289" y="3620"/>
                  </a:cubicBezTo>
                  <a:close/>
                </a:path>
              </a:pathLst>
            </a:custGeom>
            <a:solidFill>
              <a:srgbClr val="FCC4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4" name="Google Shape;807;p3"/>
            <p:cNvSpPr/>
            <p:nvPr/>
          </p:nvSpPr>
          <p:spPr>
            <a:xfrm>
              <a:off x="9226150" y="2173523"/>
              <a:ext cx="19240" cy="30098"/>
            </a:xfrm>
            <a:custGeom>
              <a:avLst/>
              <a:gdLst/>
              <a:ahLst/>
              <a:cxnLst/>
              <a:rect l="l" t="t" r="r" b="b"/>
              <a:pathLst>
                <a:path w="19240" h="30098" extrusionOk="0">
                  <a:moveTo>
                    <a:pt x="10478" y="11430"/>
                  </a:moveTo>
                  <a:cubicBezTo>
                    <a:pt x="13335" y="7620"/>
                    <a:pt x="11906" y="381"/>
                    <a:pt x="19241" y="0"/>
                  </a:cubicBezTo>
                  <a:cubicBezTo>
                    <a:pt x="17050" y="10954"/>
                    <a:pt x="8287" y="19145"/>
                    <a:pt x="6191" y="30099"/>
                  </a:cubicBezTo>
                  <a:cubicBezTo>
                    <a:pt x="4096" y="30099"/>
                    <a:pt x="2191" y="29337"/>
                    <a:pt x="762" y="27813"/>
                  </a:cubicBezTo>
                  <a:cubicBezTo>
                    <a:pt x="0" y="26384"/>
                    <a:pt x="-190" y="24955"/>
                    <a:pt x="191" y="23432"/>
                  </a:cubicBezTo>
                  <a:cubicBezTo>
                    <a:pt x="667" y="22003"/>
                    <a:pt x="1524" y="20764"/>
                    <a:pt x="2476" y="19622"/>
                  </a:cubicBezTo>
                  <a:cubicBezTo>
                    <a:pt x="4762" y="16573"/>
                    <a:pt x="7048" y="13430"/>
                    <a:pt x="10478" y="11430"/>
                  </a:cubicBezTo>
                  <a:close/>
                </a:path>
              </a:pathLst>
            </a:custGeom>
            <a:solidFill>
              <a:srgbClr val="FAC11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5" name="Google Shape;808;p3"/>
            <p:cNvSpPr/>
            <p:nvPr/>
          </p:nvSpPr>
          <p:spPr>
            <a:xfrm>
              <a:off x="9281674" y="2095894"/>
              <a:ext cx="19545" cy="13592"/>
            </a:xfrm>
            <a:custGeom>
              <a:avLst/>
              <a:gdLst/>
              <a:ahLst/>
              <a:cxnLst/>
              <a:rect l="l" t="t" r="r" b="b"/>
              <a:pathLst>
                <a:path w="19545" h="13592" extrusionOk="0">
                  <a:moveTo>
                    <a:pt x="7151" y="0"/>
                  </a:moveTo>
                  <a:cubicBezTo>
                    <a:pt x="8103" y="762"/>
                    <a:pt x="9056" y="1429"/>
                    <a:pt x="10008" y="2191"/>
                  </a:cubicBezTo>
                  <a:cubicBezTo>
                    <a:pt x="13437" y="3810"/>
                    <a:pt x="16676" y="5715"/>
                    <a:pt x="18962" y="8954"/>
                  </a:cubicBezTo>
                  <a:cubicBezTo>
                    <a:pt x="19724" y="9906"/>
                    <a:pt x="19724" y="10954"/>
                    <a:pt x="19057" y="11906"/>
                  </a:cubicBezTo>
                  <a:cubicBezTo>
                    <a:pt x="16771" y="13716"/>
                    <a:pt x="14104" y="13907"/>
                    <a:pt x="11342" y="13240"/>
                  </a:cubicBezTo>
                  <a:cubicBezTo>
                    <a:pt x="8675" y="12097"/>
                    <a:pt x="6198" y="10382"/>
                    <a:pt x="3150" y="9811"/>
                  </a:cubicBezTo>
                  <a:cubicBezTo>
                    <a:pt x="-2946" y="3620"/>
                    <a:pt x="578" y="1238"/>
                    <a:pt x="7151" y="0"/>
                  </a:cubicBezTo>
                  <a:close/>
                </a:path>
              </a:pathLst>
            </a:custGeom>
            <a:solidFill>
              <a:srgbClr val="F9BF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6" name="Google Shape;809;p3"/>
            <p:cNvSpPr/>
            <p:nvPr/>
          </p:nvSpPr>
          <p:spPr>
            <a:xfrm>
              <a:off x="9169857" y="2131462"/>
              <a:ext cx="27908" cy="10628"/>
            </a:xfrm>
            <a:custGeom>
              <a:avLst/>
              <a:gdLst/>
              <a:ahLst/>
              <a:cxnLst/>
              <a:rect l="l" t="t" r="r" b="b"/>
              <a:pathLst>
                <a:path w="27908" h="10628" extrusionOk="0">
                  <a:moveTo>
                    <a:pt x="0" y="5771"/>
                  </a:moveTo>
                  <a:cubicBezTo>
                    <a:pt x="1048" y="5580"/>
                    <a:pt x="2000" y="5390"/>
                    <a:pt x="3048" y="5199"/>
                  </a:cubicBezTo>
                  <a:cubicBezTo>
                    <a:pt x="5620" y="2723"/>
                    <a:pt x="9239" y="2056"/>
                    <a:pt x="12192" y="151"/>
                  </a:cubicBezTo>
                  <a:cubicBezTo>
                    <a:pt x="15430" y="-325"/>
                    <a:pt x="18574" y="437"/>
                    <a:pt x="21717" y="913"/>
                  </a:cubicBezTo>
                  <a:cubicBezTo>
                    <a:pt x="25336" y="1865"/>
                    <a:pt x="27908" y="3770"/>
                    <a:pt x="27908" y="7866"/>
                  </a:cubicBezTo>
                  <a:cubicBezTo>
                    <a:pt x="27813" y="8819"/>
                    <a:pt x="27718" y="9676"/>
                    <a:pt x="27622" y="10628"/>
                  </a:cubicBezTo>
                  <a:cubicBezTo>
                    <a:pt x="19241" y="4628"/>
                    <a:pt x="8858" y="9676"/>
                    <a:pt x="0" y="5771"/>
                  </a:cubicBezTo>
                  <a:close/>
                </a:path>
              </a:pathLst>
            </a:custGeom>
            <a:solidFill>
              <a:srgbClr val="FACB2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7" name="Google Shape;810;p3"/>
            <p:cNvSpPr/>
            <p:nvPr/>
          </p:nvSpPr>
          <p:spPr>
            <a:xfrm>
              <a:off x="9219817" y="2044936"/>
              <a:ext cx="21762" cy="18044"/>
            </a:xfrm>
            <a:custGeom>
              <a:avLst/>
              <a:gdLst/>
              <a:ahLst/>
              <a:cxnLst/>
              <a:rect l="l" t="t" r="r" b="b"/>
              <a:pathLst>
                <a:path w="21762" h="18044" extrusionOk="0">
                  <a:moveTo>
                    <a:pt x="1379" y="0"/>
                  </a:moveTo>
                  <a:cubicBezTo>
                    <a:pt x="8142" y="5525"/>
                    <a:pt x="15000" y="11049"/>
                    <a:pt x="21763" y="16478"/>
                  </a:cubicBezTo>
                  <a:cubicBezTo>
                    <a:pt x="17477" y="20098"/>
                    <a:pt x="13952" y="16478"/>
                    <a:pt x="10238" y="15240"/>
                  </a:cubicBezTo>
                  <a:cubicBezTo>
                    <a:pt x="9285" y="14859"/>
                    <a:pt x="8428" y="14383"/>
                    <a:pt x="7571" y="13811"/>
                  </a:cubicBezTo>
                  <a:cubicBezTo>
                    <a:pt x="5856" y="12859"/>
                    <a:pt x="4046" y="11811"/>
                    <a:pt x="2618" y="10478"/>
                  </a:cubicBezTo>
                  <a:cubicBezTo>
                    <a:pt x="1951" y="9716"/>
                    <a:pt x="1475" y="8858"/>
                    <a:pt x="1094" y="7906"/>
                  </a:cubicBezTo>
                  <a:cubicBezTo>
                    <a:pt x="427" y="5525"/>
                    <a:pt x="-716" y="3239"/>
                    <a:pt x="617" y="762"/>
                  </a:cubicBezTo>
                  <a:lnTo>
                    <a:pt x="1379" y="0"/>
                  </a:lnTo>
                  <a:close/>
                </a:path>
              </a:pathLst>
            </a:custGeom>
            <a:solidFill>
              <a:srgbClr val="F7C9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8" name="Google Shape;811;p3"/>
            <p:cNvSpPr/>
            <p:nvPr/>
          </p:nvSpPr>
          <p:spPr>
            <a:xfrm>
              <a:off x="9297679" y="2104753"/>
              <a:ext cx="18482" cy="13906"/>
            </a:xfrm>
            <a:custGeom>
              <a:avLst/>
              <a:gdLst/>
              <a:ahLst/>
              <a:cxnLst/>
              <a:rect l="l" t="t" r="r" b="b"/>
              <a:pathLst>
                <a:path w="18482" h="13906" extrusionOk="0">
                  <a:moveTo>
                    <a:pt x="2861" y="2572"/>
                  </a:moveTo>
                  <a:cubicBezTo>
                    <a:pt x="2956" y="1715"/>
                    <a:pt x="2956" y="857"/>
                    <a:pt x="3052" y="0"/>
                  </a:cubicBezTo>
                  <a:cubicBezTo>
                    <a:pt x="9338" y="3429"/>
                    <a:pt x="14958" y="7525"/>
                    <a:pt x="18482" y="13907"/>
                  </a:cubicBezTo>
                  <a:cubicBezTo>
                    <a:pt x="16387" y="13145"/>
                    <a:pt x="14196" y="12383"/>
                    <a:pt x="12100" y="11621"/>
                  </a:cubicBezTo>
                  <a:cubicBezTo>
                    <a:pt x="7433" y="11144"/>
                    <a:pt x="2194" y="11716"/>
                    <a:pt x="4" y="5905"/>
                  </a:cubicBezTo>
                  <a:cubicBezTo>
                    <a:pt x="-92" y="4096"/>
                    <a:pt x="1718" y="3620"/>
                    <a:pt x="2861" y="2572"/>
                  </a:cubicBezTo>
                  <a:close/>
                </a:path>
              </a:pathLst>
            </a:custGeom>
            <a:solidFill>
              <a:srgbClr val="FB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9" name="Google Shape;812;p3"/>
            <p:cNvSpPr/>
            <p:nvPr/>
          </p:nvSpPr>
          <p:spPr>
            <a:xfrm>
              <a:off x="9218339" y="2195855"/>
              <a:ext cx="13929" cy="13283"/>
            </a:xfrm>
            <a:custGeom>
              <a:avLst/>
              <a:gdLst/>
              <a:ahLst/>
              <a:cxnLst/>
              <a:rect l="l" t="t" r="r" b="b"/>
              <a:pathLst>
                <a:path w="13929" h="13283" extrusionOk="0">
                  <a:moveTo>
                    <a:pt x="9144" y="5100"/>
                  </a:moveTo>
                  <a:cubicBezTo>
                    <a:pt x="11239" y="5195"/>
                    <a:pt x="12954" y="5671"/>
                    <a:pt x="13907" y="7767"/>
                  </a:cubicBezTo>
                  <a:cubicBezTo>
                    <a:pt x="14002" y="8529"/>
                    <a:pt x="13811" y="9100"/>
                    <a:pt x="13145" y="9577"/>
                  </a:cubicBezTo>
                  <a:cubicBezTo>
                    <a:pt x="9525" y="11863"/>
                    <a:pt x="6001" y="16530"/>
                    <a:pt x="2286" y="9767"/>
                  </a:cubicBezTo>
                  <a:cubicBezTo>
                    <a:pt x="1524" y="8243"/>
                    <a:pt x="762" y="6719"/>
                    <a:pt x="0" y="5195"/>
                  </a:cubicBezTo>
                  <a:cubicBezTo>
                    <a:pt x="3048" y="-1377"/>
                    <a:pt x="6096" y="-2044"/>
                    <a:pt x="9144" y="5100"/>
                  </a:cubicBezTo>
                  <a:close/>
                </a:path>
              </a:pathLst>
            </a:custGeom>
            <a:solidFill>
              <a:srgbClr val="FBCC0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0" name="Google Shape;813;p3"/>
            <p:cNvSpPr/>
            <p:nvPr/>
          </p:nvSpPr>
          <p:spPr>
            <a:xfrm>
              <a:off x="9169667" y="2083798"/>
              <a:ext cx="21883" cy="10340"/>
            </a:xfrm>
            <a:custGeom>
              <a:avLst/>
              <a:gdLst/>
              <a:ahLst/>
              <a:cxnLst/>
              <a:rect l="l" t="t" r="r" b="b"/>
              <a:pathLst>
                <a:path w="21883" h="10340" extrusionOk="0">
                  <a:moveTo>
                    <a:pt x="5334" y="9811"/>
                  </a:moveTo>
                  <a:cubicBezTo>
                    <a:pt x="3524" y="9716"/>
                    <a:pt x="1810" y="9620"/>
                    <a:pt x="0" y="9525"/>
                  </a:cubicBezTo>
                  <a:cubicBezTo>
                    <a:pt x="6858" y="6382"/>
                    <a:pt x="13811" y="3239"/>
                    <a:pt x="20669" y="0"/>
                  </a:cubicBezTo>
                  <a:cubicBezTo>
                    <a:pt x="20955" y="286"/>
                    <a:pt x="21241" y="571"/>
                    <a:pt x="21526" y="762"/>
                  </a:cubicBezTo>
                  <a:cubicBezTo>
                    <a:pt x="22003" y="1905"/>
                    <a:pt x="22003" y="2953"/>
                    <a:pt x="21526" y="4001"/>
                  </a:cubicBezTo>
                  <a:cubicBezTo>
                    <a:pt x="17050" y="8573"/>
                    <a:pt x="12001" y="11621"/>
                    <a:pt x="5334" y="9811"/>
                  </a:cubicBezTo>
                  <a:close/>
                </a:path>
              </a:pathLst>
            </a:custGeom>
            <a:solidFill>
              <a:srgbClr val="F9CD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814;p3"/>
            <p:cNvSpPr/>
            <p:nvPr/>
          </p:nvSpPr>
          <p:spPr>
            <a:xfrm>
              <a:off x="9213577" y="2205335"/>
              <a:ext cx="17907" cy="5058"/>
            </a:xfrm>
            <a:custGeom>
              <a:avLst/>
              <a:gdLst/>
              <a:ahLst/>
              <a:cxnLst/>
              <a:rect l="l" t="t" r="r" b="b"/>
              <a:pathLst>
                <a:path w="17907" h="5058" extrusionOk="0">
                  <a:moveTo>
                    <a:pt x="7048" y="192"/>
                  </a:moveTo>
                  <a:cubicBezTo>
                    <a:pt x="10763" y="4954"/>
                    <a:pt x="14288" y="-94"/>
                    <a:pt x="17907" y="1"/>
                  </a:cubicBezTo>
                  <a:cubicBezTo>
                    <a:pt x="12002" y="8288"/>
                    <a:pt x="6001" y="4954"/>
                    <a:pt x="0" y="192"/>
                  </a:cubicBezTo>
                  <a:cubicBezTo>
                    <a:pt x="2381" y="287"/>
                    <a:pt x="4667" y="192"/>
                    <a:pt x="7048" y="192"/>
                  </a:cubicBezTo>
                  <a:close/>
                </a:path>
              </a:pathLst>
            </a:custGeom>
            <a:solidFill>
              <a:srgbClr val="F9D03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815;p3"/>
            <p:cNvSpPr/>
            <p:nvPr/>
          </p:nvSpPr>
          <p:spPr>
            <a:xfrm>
              <a:off x="9228546" y="2057128"/>
              <a:ext cx="15320" cy="10454"/>
            </a:xfrm>
            <a:custGeom>
              <a:avLst/>
              <a:gdLst/>
              <a:ahLst/>
              <a:cxnLst/>
              <a:rect l="l" t="t" r="r" b="b"/>
              <a:pathLst>
                <a:path w="15320" h="10454" extrusionOk="0">
                  <a:moveTo>
                    <a:pt x="1224" y="0"/>
                  </a:moveTo>
                  <a:cubicBezTo>
                    <a:pt x="5129" y="1524"/>
                    <a:pt x="8463" y="4667"/>
                    <a:pt x="13035" y="4382"/>
                  </a:cubicBezTo>
                  <a:cubicBezTo>
                    <a:pt x="13797" y="5048"/>
                    <a:pt x="14559" y="5810"/>
                    <a:pt x="15321" y="6477"/>
                  </a:cubicBezTo>
                  <a:lnTo>
                    <a:pt x="14749" y="7049"/>
                  </a:lnTo>
                  <a:cubicBezTo>
                    <a:pt x="14082" y="7811"/>
                    <a:pt x="13416" y="8477"/>
                    <a:pt x="12654" y="9144"/>
                  </a:cubicBezTo>
                  <a:cubicBezTo>
                    <a:pt x="10368" y="10478"/>
                    <a:pt x="7986" y="11049"/>
                    <a:pt x="5510" y="9620"/>
                  </a:cubicBezTo>
                  <a:cubicBezTo>
                    <a:pt x="3414" y="8096"/>
                    <a:pt x="1414" y="6572"/>
                    <a:pt x="176" y="4286"/>
                  </a:cubicBezTo>
                  <a:cubicBezTo>
                    <a:pt x="-205" y="2572"/>
                    <a:pt x="-15" y="1143"/>
                    <a:pt x="1224" y="0"/>
                  </a:cubicBezTo>
                  <a:close/>
                </a:path>
              </a:pathLst>
            </a:custGeom>
            <a:solidFill>
              <a:srgbClr val="F9C60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3" name="Google Shape;816;p3"/>
            <p:cNvSpPr/>
            <p:nvPr/>
          </p:nvSpPr>
          <p:spPr>
            <a:xfrm>
              <a:off x="9247962" y="2161834"/>
              <a:ext cx="6858" cy="9022"/>
            </a:xfrm>
            <a:custGeom>
              <a:avLst/>
              <a:gdLst/>
              <a:ahLst/>
              <a:cxnLst/>
              <a:rect l="l" t="t" r="r" b="b"/>
              <a:pathLst>
                <a:path w="6858" h="9022" extrusionOk="0">
                  <a:moveTo>
                    <a:pt x="4477" y="164"/>
                  </a:moveTo>
                  <a:cubicBezTo>
                    <a:pt x="5239" y="164"/>
                    <a:pt x="6096" y="259"/>
                    <a:pt x="6858" y="259"/>
                  </a:cubicBezTo>
                  <a:cubicBezTo>
                    <a:pt x="6001" y="4260"/>
                    <a:pt x="4191" y="7594"/>
                    <a:pt x="0" y="9022"/>
                  </a:cubicBezTo>
                  <a:cubicBezTo>
                    <a:pt x="762" y="6832"/>
                    <a:pt x="1524" y="4736"/>
                    <a:pt x="2286" y="2545"/>
                  </a:cubicBezTo>
                  <a:cubicBezTo>
                    <a:pt x="1715" y="545"/>
                    <a:pt x="2286" y="-407"/>
                    <a:pt x="4477" y="164"/>
                  </a:cubicBezTo>
                  <a:close/>
                </a:path>
              </a:pathLst>
            </a:custGeom>
            <a:solidFill>
              <a:srgbClr val="FAC11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817;p3"/>
            <p:cNvSpPr/>
            <p:nvPr/>
          </p:nvSpPr>
          <p:spPr>
            <a:xfrm>
              <a:off x="9272876" y="2109262"/>
              <a:ext cx="36807" cy="33462"/>
            </a:xfrm>
            <a:custGeom>
              <a:avLst/>
              <a:gdLst/>
              <a:ahLst/>
              <a:cxnLst/>
              <a:rect l="l" t="t" r="r" b="b"/>
              <a:pathLst>
                <a:path w="36807" h="33462" extrusionOk="0">
                  <a:moveTo>
                    <a:pt x="25378" y="348"/>
                  </a:moveTo>
                  <a:cubicBezTo>
                    <a:pt x="27092" y="6063"/>
                    <a:pt x="34712" y="2063"/>
                    <a:pt x="36808" y="7206"/>
                  </a:cubicBezTo>
                  <a:cubicBezTo>
                    <a:pt x="36046" y="8730"/>
                    <a:pt x="35284" y="10254"/>
                    <a:pt x="34522" y="11778"/>
                  </a:cubicBezTo>
                  <a:cubicBezTo>
                    <a:pt x="32236" y="15017"/>
                    <a:pt x="29950" y="10159"/>
                    <a:pt x="27664" y="11778"/>
                  </a:cubicBezTo>
                  <a:cubicBezTo>
                    <a:pt x="24521" y="11111"/>
                    <a:pt x="24330" y="8159"/>
                    <a:pt x="22901" y="4635"/>
                  </a:cubicBezTo>
                  <a:cubicBezTo>
                    <a:pt x="19091" y="12064"/>
                    <a:pt x="12614" y="16731"/>
                    <a:pt x="14710" y="26256"/>
                  </a:cubicBezTo>
                  <a:cubicBezTo>
                    <a:pt x="16329" y="33591"/>
                    <a:pt x="10900" y="34638"/>
                    <a:pt x="4804" y="32448"/>
                  </a:cubicBezTo>
                  <a:cubicBezTo>
                    <a:pt x="3280" y="31686"/>
                    <a:pt x="1756" y="30924"/>
                    <a:pt x="232" y="30161"/>
                  </a:cubicBezTo>
                  <a:cubicBezTo>
                    <a:pt x="-721" y="27494"/>
                    <a:pt x="1470" y="26732"/>
                    <a:pt x="2994" y="25494"/>
                  </a:cubicBezTo>
                  <a:cubicBezTo>
                    <a:pt x="6709" y="23304"/>
                    <a:pt x="5185" y="19398"/>
                    <a:pt x="6137" y="16255"/>
                  </a:cubicBezTo>
                  <a:cubicBezTo>
                    <a:pt x="7566" y="13017"/>
                    <a:pt x="8995" y="9873"/>
                    <a:pt x="10805" y="6825"/>
                  </a:cubicBezTo>
                  <a:cubicBezTo>
                    <a:pt x="12424" y="4825"/>
                    <a:pt x="14234" y="3015"/>
                    <a:pt x="16329" y="1491"/>
                  </a:cubicBezTo>
                  <a:cubicBezTo>
                    <a:pt x="19282" y="348"/>
                    <a:pt x="22235" y="-509"/>
                    <a:pt x="25378" y="348"/>
                  </a:cubicBezTo>
                  <a:close/>
                </a:path>
              </a:pathLst>
            </a:custGeom>
            <a:solidFill>
              <a:srgbClr val="F9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5" name="Google Shape;818;p3"/>
            <p:cNvSpPr/>
            <p:nvPr/>
          </p:nvSpPr>
          <p:spPr>
            <a:xfrm>
              <a:off x="9303397" y="2131985"/>
              <a:ext cx="22764" cy="11318"/>
            </a:xfrm>
            <a:custGeom>
              <a:avLst/>
              <a:gdLst/>
              <a:ahLst/>
              <a:cxnLst/>
              <a:rect l="l" t="t" r="r" b="b"/>
              <a:pathLst>
                <a:path w="22764" h="11318" extrusionOk="0">
                  <a:moveTo>
                    <a:pt x="22765" y="104"/>
                  </a:moveTo>
                  <a:cubicBezTo>
                    <a:pt x="16002" y="4676"/>
                    <a:pt x="11144" y="13154"/>
                    <a:pt x="0" y="10963"/>
                  </a:cubicBezTo>
                  <a:cubicBezTo>
                    <a:pt x="5334" y="1057"/>
                    <a:pt x="13526" y="-467"/>
                    <a:pt x="22765" y="104"/>
                  </a:cubicBezTo>
                  <a:cubicBezTo>
                    <a:pt x="22670" y="104"/>
                    <a:pt x="22765" y="104"/>
                    <a:pt x="22765" y="104"/>
                  </a:cubicBezTo>
                  <a:close/>
                </a:path>
              </a:pathLst>
            </a:custGeom>
            <a:solidFill>
              <a:srgbClr val="FBC5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819;p3"/>
            <p:cNvSpPr/>
            <p:nvPr/>
          </p:nvSpPr>
          <p:spPr>
            <a:xfrm>
              <a:off x="9300540" y="2117062"/>
              <a:ext cx="12304" cy="8472"/>
            </a:xfrm>
            <a:custGeom>
              <a:avLst/>
              <a:gdLst/>
              <a:ahLst/>
              <a:cxnLst/>
              <a:rect l="l" t="t" r="r" b="b"/>
              <a:pathLst>
                <a:path w="12304" h="8472" extrusionOk="0">
                  <a:moveTo>
                    <a:pt x="0" y="3978"/>
                  </a:moveTo>
                  <a:cubicBezTo>
                    <a:pt x="2286" y="-6785"/>
                    <a:pt x="4572" y="8169"/>
                    <a:pt x="6858" y="3978"/>
                  </a:cubicBezTo>
                  <a:cubicBezTo>
                    <a:pt x="8858" y="4264"/>
                    <a:pt x="12097" y="3311"/>
                    <a:pt x="12287" y="5978"/>
                  </a:cubicBezTo>
                  <a:cubicBezTo>
                    <a:pt x="12573" y="9122"/>
                    <a:pt x="9334" y="8550"/>
                    <a:pt x="7334" y="8169"/>
                  </a:cubicBezTo>
                  <a:cubicBezTo>
                    <a:pt x="4572" y="7693"/>
                    <a:pt x="1810" y="6550"/>
                    <a:pt x="0" y="3978"/>
                  </a:cubicBezTo>
                  <a:close/>
                </a:path>
              </a:pathLst>
            </a:custGeom>
            <a:solidFill>
              <a:srgbClr val="FB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820;p3"/>
            <p:cNvSpPr/>
            <p:nvPr/>
          </p:nvSpPr>
          <p:spPr>
            <a:xfrm>
              <a:off x="9290777" y="2125833"/>
              <a:ext cx="8334" cy="6024"/>
            </a:xfrm>
            <a:custGeom>
              <a:avLst/>
              <a:gdLst/>
              <a:ahLst/>
              <a:cxnLst/>
              <a:rect l="l" t="t" r="r" b="b"/>
              <a:pathLst>
                <a:path w="8334" h="6024" extrusionOk="0">
                  <a:moveTo>
                    <a:pt x="8334" y="2732"/>
                  </a:moveTo>
                  <a:cubicBezTo>
                    <a:pt x="8334" y="4542"/>
                    <a:pt x="7382" y="5780"/>
                    <a:pt x="5858" y="5971"/>
                  </a:cubicBezTo>
                  <a:cubicBezTo>
                    <a:pt x="3476" y="6257"/>
                    <a:pt x="1095" y="5399"/>
                    <a:pt x="143" y="3209"/>
                  </a:cubicBezTo>
                  <a:cubicBezTo>
                    <a:pt x="-524" y="1685"/>
                    <a:pt x="1286" y="542"/>
                    <a:pt x="2714" y="256"/>
                  </a:cubicBezTo>
                  <a:cubicBezTo>
                    <a:pt x="5096" y="-411"/>
                    <a:pt x="7286" y="161"/>
                    <a:pt x="8334" y="2732"/>
                  </a:cubicBezTo>
                  <a:close/>
                </a:path>
              </a:pathLst>
            </a:custGeom>
            <a:solidFill>
              <a:srgbClr val="FDDB2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8" name="Google Shape;821;p3"/>
            <p:cNvSpPr/>
            <p:nvPr/>
          </p:nvSpPr>
          <p:spPr>
            <a:xfrm>
              <a:off x="9207597" y="2110237"/>
              <a:ext cx="74261" cy="54142"/>
            </a:xfrm>
            <a:custGeom>
              <a:avLst/>
              <a:gdLst/>
              <a:ahLst/>
              <a:cxnLst/>
              <a:rect l="l" t="t" r="r" b="b"/>
              <a:pathLst>
                <a:path w="74261" h="54142" extrusionOk="0">
                  <a:moveTo>
                    <a:pt x="72369" y="15376"/>
                  </a:moveTo>
                  <a:cubicBezTo>
                    <a:pt x="72750" y="19376"/>
                    <a:pt x="77608" y="24329"/>
                    <a:pt x="70083" y="26806"/>
                  </a:cubicBezTo>
                  <a:cubicBezTo>
                    <a:pt x="62844" y="26329"/>
                    <a:pt x="56177" y="16804"/>
                    <a:pt x="48366" y="25282"/>
                  </a:cubicBezTo>
                  <a:cubicBezTo>
                    <a:pt x="47604" y="25853"/>
                    <a:pt x="47890" y="26139"/>
                    <a:pt x="48747" y="25472"/>
                  </a:cubicBezTo>
                  <a:cubicBezTo>
                    <a:pt x="49890" y="24520"/>
                    <a:pt x="47509" y="24615"/>
                    <a:pt x="49128" y="24520"/>
                  </a:cubicBezTo>
                  <a:cubicBezTo>
                    <a:pt x="55891" y="22043"/>
                    <a:pt x="60939" y="22329"/>
                    <a:pt x="60939" y="31282"/>
                  </a:cubicBezTo>
                  <a:cubicBezTo>
                    <a:pt x="56462" y="38998"/>
                    <a:pt x="46461" y="41188"/>
                    <a:pt x="42651" y="49570"/>
                  </a:cubicBezTo>
                  <a:cubicBezTo>
                    <a:pt x="40937" y="51952"/>
                    <a:pt x="37793" y="52142"/>
                    <a:pt x="35793" y="54142"/>
                  </a:cubicBezTo>
                  <a:cubicBezTo>
                    <a:pt x="27030" y="49094"/>
                    <a:pt x="27792" y="43951"/>
                    <a:pt x="38555" y="35759"/>
                  </a:cubicBezTo>
                  <a:cubicBezTo>
                    <a:pt x="29221" y="35950"/>
                    <a:pt x="29221" y="35950"/>
                    <a:pt x="22077" y="44998"/>
                  </a:cubicBezTo>
                  <a:cubicBezTo>
                    <a:pt x="20172" y="47094"/>
                    <a:pt x="17696" y="47761"/>
                    <a:pt x="15029" y="48046"/>
                  </a:cubicBezTo>
                  <a:cubicBezTo>
                    <a:pt x="11885" y="48427"/>
                    <a:pt x="8742" y="48332"/>
                    <a:pt x="6932" y="45570"/>
                  </a:cubicBezTo>
                  <a:cubicBezTo>
                    <a:pt x="4361" y="41855"/>
                    <a:pt x="8552" y="40617"/>
                    <a:pt x="10076" y="38331"/>
                  </a:cubicBezTo>
                  <a:cubicBezTo>
                    <a:pt x="11695" y="35950"/>
                    <a:pt x="13790" y="34235"/>
                    <a:pt x="16267" y="32330"/>
                  </a:cubicBezTo>
                  <a:cubicBezTo>
                    <a:pt x="10647" y="33949"/>
                    <a:pt x="8552" y="42522"/>
                    <a:pt x="2075" y="40045"/>
                  </a:cubicBezTo>
                  <a:cubicBezTo>
                    <a:pt x="-1831" y="38617"/>
                    <a:pt x="1122" y="33187"/>
                    <a:pt x="360" y="29663"/>
                  </a:cubicBezTo>
                  <a:cubicBezTo>
                    <a:pt x="455" y="28615"/>
                    <a:pt x="646" y="27568"/>
                    <a:pt x="1122" y="26615"/>
                  </a:cubicBezTo>
                  <a:cubicBezTo>
                    <a:pt x="2741" y="23758"/>
                    <a:pt x="6837" y="22424"/>
                    <a:pt x="6170" y="18233"/>
                  </a:cubicBezTo>
                  <a:cubicBezTo>
                    <a:pt x="5694" y="16328"/>
                    <a:pt x="4932" y="14518"/>
                    <a:pt x="5599" y="12518"/>
                  </a:cubicBezTo>
                  <a:cubicBezTo>
                    <a:pt x="6837" y="10613"/>
                    <a:pt x="8456" y="9661"/>
                    <a:pt x="10742" y="9756"/>
                  </a:cubicBezTo>
                  <a:cubicBezTo>
                    <a:pt x="12838" y="10232"/>
                    <a:pt x="14648" y="11185"/>
                    <a:pt x="15886" y="12994"/>
                  </a:cubicBezTo>
                  <a:cubicBezTo>
                    <a:pt x="14362" y="20614"/>
                    <a:pt x="20934" y="17281"/>
                    <a:pt x="23792" y="18805"/>
                  </a:cubicBezTo>
                  <a:cubicBezTo>
                    <a:pt x="25887" y="20519"/>
                    <a:pt x="24268" y="23281"/>
                    <a:pt x="25697" y="25091"/>
                  </a:cubicBezTo>
                  <a:cubicBezTo>
                    <a:pt x="26649" y="25948"/>
                    <a:pt x="27697" y="27853"/>
                    <a:pt x="29030" y="26234"/>
                  </a:cubicBezTo>
                  <a:cubicBezTo>
                    <a:pt x="29888" y="25186"/>
                    <a:pt x="28459" y="23662"/>
                    <a:pt x="28078" y="22329"/>
                  </a:cubicBezTo>
                  <a:cubicBezTo>
                    <a:pt x="27887" y="21376"/>
                    <a:pt x="27887" y="20329"/>
                    <a:pt x="28173" y="19376"/>
                  </a:cubicBezTo>
                  <a:cubicBezTo>
                    <a:pt x="29792" y="14804"/>
                    <a:pt x="36460" y="14995"/>
                    <a:pt x="37222" y="9565"/>
                  </a:cubicBezTo>
                  <a:cubicBezTo>
                    <a:pt x="37508" y="8613"/>
                    <a:pt x="37984" y="7851"/>
                    <a:pt x="38746" y="7184"/>
                  </a:cubicBezTo>
                  <a:cubicBezTo>
                    <a:pt x="41318" y="5660"/>
                    <a:pt x="44270" y="5184"/>
                    <a:pt x="47033" y="4231"/>
                  </a:cubicBezTo>
                  <a:cubicBezTo>
                    <a:pt x="51700" y="5184"/>
                    <a:pt x="53986" y="-531"/>
                    <a:pt x="58653" y="40"/>
                  </a:cubicBezTo>
                  <a:cubicBezTo>
                    <a:pt x="61701" y="802"/>
                    <a:pt x="64654" y="1660"/>
                    <a:pt x="66273" y="4612"/>
                  </a:cubicBezTo>
                  <a:cubicBezTo>
                    <a:pt x="66083" y="9756"/>
                    <a:pt x="73036" y="10423"/>
                    <a:pt x="72369" y="15376"/>
                  </a:cubicBezTo>
                  <a:close/>
                </a:path>
              </a:pathLst>
            </a:custGeom>
            <a:solidFill>
              <a:srgbClr val="F9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822;p3"/>
            <p:cNvSpPr/>
            <p:nvPr/>
          </p:nvSpPr>
          <p:spPr>
            <a:xfrm>
              <a:off x="9200147" y="2139329"/>
              <a:ext cx="30384" cy="44897"/>
            </a:xfrm>
            <a:custGeom>
              <a:avLst/>
              <a:gdLst/>
              <a:ahLst/>
              <a:cxnLst/>
              <a:rect l="l" t="t" r="r" b="b"/>
              <a:pathLst>
                <a:path w="30384" h="44897" extrusionOk="0">
                  <a:moveTo>
                    <a:pt x="9049" y="0"/>
                  </a:moveTo>
                  <a:cubicBezTo>
                    <a:pt x="13811" y="2572"/>
                    <a:pt x="8572" y="6763"/>
                    <a:pt x="10382" y="9906"/>
                  </a:cubicBezTo>
                  <a:cubicBezTo>
                    <a:pt x="22193" y="1714"/>
                    <a:pt x="22193" y="1714"/>
                    <a:pt x="30385" y="5143"/>
                  </a:cubicBezTo>
                  <a:cubicBezTo>
                    <a:pt x="21717" y="3524"/>
                    <a:pt x="20669" y="11906"/>
                    <a:pt x="15526" y="15240"/>
                  </a:cubicBezTo>
                  <a:cubicBezTo>
                    <a:pt x="20098" y="19050"/>
                    <a:pt x="24955" y="14573"/>
                    <a:pt x="29527" y="15907"/>
                  </a:cubicBezTo>
                  <a:cubicBezTo>
                    <a:pt x="29527" y="17431"/>
                    <a:pt x="29527" y="18955"/>
                    <a:pt x="29527" y="20479"/>
                  </a:cubicBezTo>
                  <a:cubicBezTo>
                    <a:pt x="28575" y="26003"/>
                    <a:pt x="18574" y="24194"/>
                    <a:pt x="20383" y="31909"/>
                  </a:cubicBezTo>
                  <a:cubicBezTo>
                    <a:pt x="23051" y="34481"/>
                    <a:pt x="18002" y="38957"/>
                    <a:pt x="22670" y="41053"/>
                  </a:cubicBezTo>
                  <a:cubicBezTo>
                    <a:pt x="22955" y="45529"/>
                    <a:pt x="19812" y="44863"/>
                    <a:pt x="17050" y="44863"/>
                  </a:cubicBezTo>
                  <a:cubicBezTo>
                    <a:pt x="8572" y="42005"/>
                    <a:pt x="10096" y="33242"/>
                    <a:pt x="6667" y="27337"/>
                  </a:cubicBezTo>
                  <a:cubicBezTo>
                    <a:pt x="4286" y="19812"/>
                    <a:pt x="6858" y="10763"/>
                    <a:pt x="0" y="4477"/>
                  </a:cubicBezTo>
                  <a:cubicBezTo>
                    <a:pt x="667" y="3810"/>
                    <a:pt x="1429" y="3143"/>
                    <a:pt x="2191" y="2572"/>
                  </a:cubicBezTo>
                  <a:cubicBezTo>
                    <a:pt x="4477" y="1429"/>
                    <a:pt x="6572" y="95"/>
                    <a:pt x="9049" y="0"/>
                  </a:cubicBezTo>
                  <a:close/>
                </a:path>
              </a:pathLst>
            </a:custGeom>
            <a:solidFill>
              <a:srgbClr val="FBC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0" name="Google Shape;823;p3"/>
            <p:cNvSpPr/>
            <p:nvPr/>
          </p:nvSpPr>
          <p:spPr>
            <a:xfrm>
              <a:off x="9215780" y="2179955"/>
              <a:ext cx="17254" cy="16428"/>
            </a:xfrm>
            <a:custGeom>
              <a:avLst/>
              <a:gdLst/>
              <a:ahLst/>
              <a:cxnLst/>
              <a:rect l="l" t="t" r="r" b="b"/>
              <a:pathLst>
                <a:path w="17254" h="16428" extrusionOk="0">
                  <a:moveTo>
                    <a:pt x="273" y="2713"/>
                  </a:moveTo>
                  <a:cubicBezTo>
                    <a:pt x="2749" y="2617"/>
                    <a:pt x="5512" y="3094"/>
                    <a:pt x="7131" y="427"/>
                  </a:cubicBezTo>
                  <a:cubicBezTo>
                    <a:pt x="9798" y="2713"/>
                    <a:pt x="17132" y="-4336"/>
                    <a:pt x="16275" y="4999"/>
                  </a:cubicBezTo>
                  <a:cubicBezTo>
                    <a:pt x="19418" y="8999"/>
                    <a:pt x="13989" y="10904"/>
                    <a:pt x="13989" y="14143"/>
                  </a:cubicBezTo>
                  <a:cubicBezTo>
                    <a:pt x="13227" y="14905"/>
                    <a:pt x="12465" y="15667"/>
                    <a:pt x="11703" y="16429"/>
                  </a:cubicBezTo>
                  <a:cubicBezTo>
                    <a:pt x="8655" y="14905"/>
                    <a:pt x="5035" y="13952"/>
                    <a:pt x="3130" y="10618"/>
                  </a:cubicBezTo>
                  <a:cubicBezTo>
                    <a:pt x="2368" y="7951"/>
                    <a:pt x="-965" y="6142"/>
                    <a:pt x="273" y="2713"/>
                  </a:cubicBezTo>
                  <a:close/>
                </a:path>
              </a:pathLst>
            </a:custGeom>
            <a:solidFill>
              <a:srgbClr val="FDC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1" name="Google Shape;824;p3"/>
            <p:cNvSpPr/>
            <p:nvPr/>
          </p:nvSpPr>
          <p:spPr>
            <a:xfrm>
              <a:off x="9218106" y="2159807"/>
              <a:ext cx="11725" cy="11429"/>
            </a:xfrm>
            <a:custGeom>
              <a:avLst/>
              <a:gdLst/>
              <a:ahLst/>
              <a:cxnLst/>
              <a:rect l="l" t="t" r="r" b="b"/>
              <a:pathLst>
                <a:path w="11725" h="11429" extrusionOk="0">
                  <a:moveTo>
                    <a:pt x="2519" y="11430"/>
                  </a:moveTo>
                  <a:cubicBezTo>
                    <a:pt x="-3006" y="7334"/>
                    <a:pt x="1947" y="4667"/>
                    <a:pt x="4233" y="2477"/>
                  </a:cubicBezTo>
                  <a:cubicBezTo>
                    <a:pt x="5948" y="857"/>
                    <a:pt x="9091" y="762"/>
                    <a:pt x="11568" y="0"/>
                  </a:cubicBezTo>
                  <a:cubicBezTo>
                    <a:pt x="12044" y="4477"/>
                    <a:pt x="12044" y="4477"/>
                    <a:pt x="2519" y="11430"/>
                  </a:cubicBezTo>
                  <a:close/>
                </a:path>
              </a:pathLst>
            </a:custGeom>
            <a:solidFill>
              <a:srgbClr val="F7BE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2" name="Google Shape;825;p3"/>
            <p:cNvSpPr/>
            <p:nvPr/>
          </p:nvSpPr>
          <p:spPr>
            <a:xfrm>
              <a:off x="9243485" y="2159807"/>
              <a:ext cx="8953" cy="5622"/>
            </a:xfrm>
            <a:custGeom>
              <a:avLst/>
              <a:gdLst/>
              <a:ahLst/>
              <a:cxnLst/>
              <a:rect l="l" t="t" r="r" b="b"/>
              <a:pathLst>
                <a:path w="8953" h="5622" extrusionOk="0">
                  <a:moveTo>
                    <a:pt x="0" y="4572"/>
                  </a:moveTo>
                  <a:cubicBezTo>
                    <a:pt x="191" y="-95"/>
                    <a:pt x="3524" y="0"/>
                    <a:pt x="6858" y="0"/>
                  </a:cubicBezTo>
                  <a:cubicBezTo>
                    <a:pt x="7525" y="762"/>
                    <a:pt x="8287" y="1429"/>
                    <a:pt x="8954" y="2191"/>
                  </a:cubicBezTo>
                  <a:cubicBezTo>
                    <a:pt x="8192" y="2953"/>
                    <a:pt x="7525" y="3810"/>
                    <a:pt x="6763" y="4572"/>
                  </a:cubicBezTo>
                  <a:cubicBezTo>
                    <a:pt x="4477" y="3905"/>
                    <a:pt x="2286" y="7239"/>
                    <a:pt x="0" y="4572"/>
                  </a:cubicBezTo>
                  <a:close/>
                </a:path>
              </a:pathLst>
            </a:custGeom>
            <a:solidFill>
              <a:srgbClr val="F6B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26;p3"/>
            <p:cNvSpPr/>
            <p:nvPr/>
          </p:nvSpPr>
          <p:spPr>
            <a:xfrm>
              <a:off x="9228208" y="2184953"/>
              <a:ext cx="8419" cy="9143"/>
            </a:xfrm>
            <a:custGeom>
              <a:avLst/>
              <a:gdLst/>
              <a:ahLst/>
              <a:cxnLst/>
              <a:rect l="l" t="t" r="r" b="b"/>
              <a:pathLst>
                <a:path w="8419" h="9143" extrusionOk="0">
                  <a:moveTo>
                    <a:pt x="1561" y="9144"/>
                  </a:moveTo>
                  <a:cubicBezTo>
                    <a:pt x="-3201" y="4667"/>
                    <a:pt x="4514" y="3429"/>
                    <a:pt x="3847" y="0"/>
                  </a:cubicBezTo>
                  <a:cubicBezTo>
                    <a:pt x="5371" y="0"/>
                    <a:pt x="6895" y="0"/>
                    <a:pt x="8419" y="0"/>
                  </a:cubicBezTo>
                  <a:cubicBezTo>
                    <a:pt x="6514" y="3334"/>
                    <a:pt x="5657" y="7430"/>
                    <a:pt x="1561" y="9144"/>
                  </a:cubicBezTo>
                  <a:close/>
                </a:path>
              </a:pathLst>
            </a:custGeom>
            <a:solidFill>
              <a:srgbClr val="FA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4" name="Google Shape;827;p3"/>
            <p:cNvSpPr/>
            <p:nvPr/>
          </p:nvSpPr>
          <p:spPr>
            <a:xfrm>
              <a:off x="9194396" y="2058124"/>
              <a:ext cx="47627" cy="49866"/>
            </a:xfrm>
            <a:custGeom>
              <a:avLst/>
              <a:gdLst/>
              <a:ahLst/>
              <a:cxnLst/>
              <a:rect l="l" t="t" r="r" b="b"/>
              <a:pathLst>
                <a:path w="47627" h="49866" extrusionOk="0">
                  <a:moveTo>
                    <a:pt x="1179" y="17196"/>
                  </a:moveTo>
                  <a:cubicBezTo>
                    <a:pt x="-345" y="16434"/>
                    <a:pt x="-440" y="15672"/>
                    <a:pt x="1179" y="14910"/>
                  </a:cubicBezTo>
                  <a:cubicBezTo>
                    <a:pt x="3751" y="12529"/>
                    <a:pt x="4513" y="8814"/>
                    <a:pt x="7370" y="6528"/>
                  </a:cubicBezTo>
                  <a:cubicBezTo>
                    <a:pt x="9370" y="4814"/>
                    <a:pt x="11752" y="3766"/>
                    <a:pt x="14514" y="4242"/>
                  </a:cubicBezTo>
                  <a:cubicBezTo>
                    <a:pt x="17943" y="9576"/>
                    <a:pt x="20038" y="8433"/>
                    <a:pt x="21181" y="2813"/>
                  </a:cubicBezTo>
                  <a:cubicBezTo>
                    <a:pt x="22896" y="527"/>
                    <a:pt x="24991" y="-616"/>
                    <a:pt x="27849" y="337"/>
                  </a:cubicBezTo>
                  <a:cubicBezTo>
                    <a:pt x="30135" y="2242"/>
                    <a:pt x="28516" y="5004"/>
                    <a:pt x="29468" y="7100"/>
                  </a:cubicBezTo>
                  <a:cubicBezTo>
                    <a:pt x="28992" y="11005"/>
                    <a:pt x="26230" y="13481"/>
                    <a:pt x="22324" y="16910"/>
                  </a:cubicBezTo>
                  <a:cubicBezTo>
                    <a:pt x="28135" y="15958"/>
                    <a:pt x="27754" y="8719"/>
                    <a:pt x="32992" y="9767"/>
                  </a:cubicBezTo>
                  <a:cubicBezTo>
                    <a:pt x="35183" y="11195"/>
                    <a:pt x="36040" y="13767"/>
                    <a:pt x="38041" y="15291"/>
                  </a:cubicBezTo>
                  <a:cubicBezTo>
                    <a:pt x="43470" y="17958"/>
                    <a:pt x="43375" y="24435"/>
                    <a:pt x="47089" y="28626"/>
                  </a:cubicBezTo>
                  <a:cubicBezTo>
                    <a:pt x="49756" y="31674"/>
                    <a:pt x="41755" y="33103"/>
                    <a:pt x="39469" y="36151"/>
                  </a:cubicBezTo>
                  <a:cubicBezTo>
                    <a:pt x="38326" y="37199"/>
                    <a:pt x="37088" y="38151"/>
                    <a:pt x="35755" y="38818"/>
                  </a:cubicBezTo>
                  <a:cubicBezTo>
                    <a:pt x="34326" y="39389"/>
                    <a:pt x="32802" y="39485"/>
                    <a:pt x="31278" y="39199"/>
                  </a:cubicBezTo>
                  <a:cubicBezTo>
                    <a:pt x="29373" y="38723"/>
                    <a:pt x="27658" y="37770"/>
                    <a:pt x="26230" y="36437"/>
                  </a:cubicBezTo>
                  <a:cubicBezTo>
                    <a:pt x="22896" y="32722"/>
                    <a:pt x="22134" y="37389"/>
                    <a:pt x="20324" y="38246"/>
                  </a:cubicBezTo>
                  <a:cubicBezTo>
                    <a:pt x="14704" y="40342"/>
                    <a:pt x="22705" y="43199"/>
                    <a:pt x="19943" y="45485"/>
                  </a:cubicBezTo>
                  <a:cubicBezTo>
                    <a:pt x="13180" y="54058"/>
                    <a:pt x="9085" y="48343"/>
                    <a:pt x="4894" y="42818"/>
                  </a:cubicBezTo>
                  <a:cubicBezTo>
                    <a:pt x="6132" y="37294"/>
                    <a:pt x="3655" y="33008"/>
                    <a:pt x="322" y="28912"/>
                  </a:cubicBezTo>
                  <a:cubicBezTo>
                    <a:pt x="131" y="25007"/>
                    <a:pt x="3274" y="21292"/>
                    <a:pt x="1179" y="17196"/>
                  </a:cubicBezTo>
                  <a:close/>
                </a:path>
              </a:pathLst>
            </a:custGeom>
            <a:solidFill>
              <a:srgbClr val="FCC7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5" name="Google Shape;828;p3"/>
            <p:cNvSpPr/>
            <p:nvPr/>
          </p:nvSpPr>
          <p:spPr>
            <a:xfrm>
              <a:off x="9194395" y="2038464"/>
              <a:ext cx="19842" cy="17521"/>
            </a:xfrm>
            <a:custGeom>
              <a:avLst/>
              <a:gdLst/>
              <a:ahLst/>
              <a:cxnLst/>
              <a:rect l="l" t="t" r="r" b="b"/>
              <a:pathLst>
                <a:path w="19842" h="17521" extrusionOk="0">
                  <a:moveTo>
                    <a:pt x="19372" y="376"/>
                  </a:moveTo>
                  <a:cubicBezTo>
                    <a:pt x="19372" y="1138"/>
                    <a:pt x="19372" y="1900"/>
                    <a:pt x="19467" y="2662"/>
                  </a:cubicBezTo>
                  <a:cubicBezTo>
                    <a:pt x="22039" y="15616"/>
                    <a:pt x="10799" y="14187"/>
                    <a:pt x="4037" y="17521"/>
                  </a:cubicBezTo>
                  <a:cubicBezTo>
                    <a:pt x="2227" y="17140"/>
                    <a:pt x="608" y="16569"/>
                    <a:pt x="1274" y="14092"/>
                  </a:cubicBezTo>
                  <a:cubicBezTo>
                    <a:pt x="5942" y="11997"/>
                    <a:pt x="-5393" y="5996"/>
                    <a:pt x="3560" y="4853"/>
                  </a:cubicBezTo>
                  <a:cubicBezTo>
                    <a:pt x="8132" y="1424"/>
                    <a:pt x="13276" y="-957"/>
                    <a:pt x="19372" y="376"/>
                  </a:cubicBezTo>
                  <a:close/>
                </a:path>
              </a:pathLst>
            </a:custGeom>
            <a:solidFill>
              <a:srgbClr val="F8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29;p3"/>
            <p:cNvSpPr/>
            <p:nvPr/>
          </p:nvSpPr>
          <p:spPr>
            <a:xfrm>
              <a:off x="9197860" y="2041126"/>
              <a:ext cx="25241" cy="19392"/>
            </a:xfrm>
            <a:custGeom>
              <a:avLst/>
              <a:gdLst/>
              <a:ahLst/>
              <a:cxnLst/>
              <a:rect l="l" t="t" r="r" b="b"/>
              <a:pathLst>
                <a:path w="25241" h="19392" extrusionOk="0">
                  <a:moveTo>
                    <a:pt x="0" y="13716"/>
                  </a:moveTo>
                  <a:cubicBezTo>
                    <a:pt x="5239" y="9049"/>
                    <a:pt x="15049" y="9716"/>
                    <a:pt x="16002" y="0"/>
                  </a:cubicBezTo>
                  <a:cubicBezTo>
                    <a:pt x="16764" y="0"/>
                    <a:pt x="17526" y="95"/>
                    <a:pt x="18288" y="95"/>
                  </a:cubicBezTo>
                  <a:cubicBezTo>
                    <a:pt x="18860" y="4953"/>
                    <a:pt x="22003" y="8096"/>
                    <a:pt x="25146" y="11430"/>
                  </a:cubicBezTo>
                  <a:cubicBezTo>
                    <a:pt x="25146" y="12192"/>
                    <a:pt x="25146" y="12954"/>
                    <a:pt x="25241" y="13716"/>
                  </a:cubicBezTo>
                  <a:cubicBezTo>
                    <a:pt x="22384" y="16574"/>
                    <a:pt x="18383" y="17336"/>
                    <a:pt x="14954" y="19145"/>
                  </a:cubicBezTo>
                  <a:cubicBezTo>
                    <a:pt x="14002" y="19431"/>
                    <a:pt x="13049" y="19431"/>
                    <a:pt x="12002" y="19336"/>
                  </a:cubicBezTo>
                  <a:cubicBezTo>
                    <a:pt x="11049" y="19050"/>
                    <a:pt x="10097" y="18764"/>
                    <a:pt x="9239" y="18383"/>
                  </a:cubicBezTo>
                  <a:cubicBezTo>
                    <a:pt x="6096" y="16669"/>
                    <a:pt x="667" y="19907"/>
                    <a:pt x="0" y="13716"/>
                  </a:cubicBezTo>
                  <a:close/>
                </a:path>
              </a:pathLst>
            </a:custGeom>
            <a:solidFill>
              <a:srgbClr val="F8B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30;p3"/>
            <p:cNvSpPr/>
            <p:nvPr/>
          </p:nvSpPr>
          <p:spPr>
            <a:xfrm>
              <a:off x="9193267" y="2052556"/>
              <a:ext cx="16023" cy="20478"/>
            </a:xfrm>
            <a:custGeom>
              <a:avLst/>
              <a:gdLst/>
              <a:ahLst/>
              <a:cxnLst/>
              <a:rect l="l" t="t" r="r" b="b"/>
              <a:pathLst>
                <a:path w="16023" h="20478" extrusionOk="0">
                  <a:moveTo>
                    <a:pt x="4594" y="2286"/>
                  </a:moveTo>
                  <a:cubicBezTo>
                    <a:pt x="7451" y="7811"/>
                    <a:pt x="12976" y="-95"/>
                    <a:pt x="16024" y="4572"/>
                  </a:cubicBezTo>
                  <a:cubicBezTo>
                    <a:pt x="14785" y="8382"/>
                    <a:pt x="10309" y="9811"/>
                    <a:pt x="9166" y="13716"/>
                  </a:cubicBezTo>
                  <a:cubicBezTo>
                    <a:pt x="7451" y="16574"/>
                    <a:pt x="6784" y="20479"/>
                    <a:pt x="2308" y="20479"/>
                  </a:cubicBezTo>
                  <a:cubicBezTo>
                    <a:pt x="4117" y="13621"/>
                    <a:pt x="-3693" y="6858"/>
                    <a:pt x="2308" y="0"/>
                  </a:cubicBezTo>
                  <a:cubicBezTo>
                    <a:pt x="3070" y="762"/>
                    <a:pt x="3832" y="1524"/>
                    <a:pt x="4594" y="2286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31;p3"/>
            <p:cNvSpPr/>
            <p:nvPr/>
          </p:nvSpPr>
          <p:spPr>
            <a:xfrm>
              <a:off x="9196632" y="2032718"/>
              <a:ext cx="17135" cy="10853"/>
            </a:xfrm>
            <a:custGeom>
              <a:avLst/>
              <a:gdLst/>
              <a:ahLst/>
              <a:cxnLst/>
              <a:rect l="l" t="t" r="r" b="b"/>
              <a:pathLst>
                <a:path w="17135" h="10853" extrusionOk="0">
                  <a:moveTo>
                    <a:pt x="17135" y="6122"/>
                  </a:moveTo>
                  <a:cubicBezTo>
                    <a:pt x="12087" y="8789"/>
                    <a:pt x="7134" y="11551"/>
                    <a:pt x="1133" y="10694"/>
                  </a:cubicBezTo>
                  <a:cubicBezTo>
                    <a:pt x="-2582" y="3550"/>
                    <a:pt x="3705" y="2979"/>
                    <a:pt x="7515" y="1074"/>
                  </a:cubicBezTo>
                  <a:cubicBezTo>
                    <a:pt x="12849" y="-1498"/>
                    <a:pt x="15897" y="693"/>
                    <a:pt x="17135" y="6122"/>
                  </a:cubicBezTo>
                  <a:close/>
                </a:path>
              </a:pathLst>
            </a:custGeom>
            <a:solidFill>
              <a:srgbClr val="FCC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9" name="Google Shape;832;p3"/>
            <p:cNvSpPr/>
            <p:nvPr/>
          </p:nvSpPr>
          <p:spPr>
            <a:xfrm>
              <a:off x="9214564" y="2041221"/>
              <a:ext cx="8347" cy="11334"/>
            </a:xfrm>
            <a:custGeom>
              <a:avLst/>
              <a:gdLst/>
              <a:ahLst/>
              <a:cxnLst/>
              <a:rect l="l" t="t" r="r" b="b"/>
              <a:pathLst>
                <a:path w="8347" h="11334" extrusionOk="0">
                  <a:moveTo>
                    <a:pt x="8348" y="11335"/>
                  </a:moveTo>
                  <a:cubicBezTo>
                    <a:pt x="3299" y="9239"/>
                    <a:pt x="-2892" y="7811"/>
                    <a:pt x="1490" y="0"/>
                  </a:cubicBezTo>
                  <a:cubicBezTo>
                    <a:pt x="2918" y="1524"/>
                    <a:pt x="4442" y="3048"/>
                    <a:pt x="5871" y="4572"/>
                  </a:cubicBezTo>
                  <a:cubicBezTo>
                    <a:pt x="6728" y="6858"/>
                    <a:pt x="7586" y="9049"/>
                    <a:pt x="8348" y="11335"/>
                  </a:cubicBezTo>
                  <a:close/>
                </a:path>
              </a:pathLst>
            </a:custGeom>
            <a:solidFill>
              <a:srgbClr val="F8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0" name="Google Shape;833;p3"/>
            <p:cNvSpPr/>
            <p:nvPr/>
          </p:nvSpPr>
          <p:spPr>
            <a:xfrm>
              <a:off x="9191002" y="2075321"/>
              <a:ext cx="7743" cy="12358"/>
            </a:xfrm>
            <a:custGeom>
              <a:avLst/>
              <a:gdLst/>
              <a:ahLst/>
              <a:cxnLst/>
              <a:rect l="l" t="t" r="r" b="b"/>
              <a:pathLst>
                <a:path w="7743" h="12358" extrusionOk="0">
                  <a:moveTo>
                    <a:pt x="4572" y="0"/>
                  </a:moveTo>
                  <a:cubicBezTo>
                    <a:pt x="10192" y="3810"/>
                    <a:pt x="7144" y="7620"/>
                    <a:pt x="4572" y="11430"/>
                  </a:cubicBezTo>
                  <a:cubicBezTo>
                    <a:pt x="3048" y="12668"/>
                    <a:pt x="1524" y="12668"/>
                    <a:pt x="0" y="11430"/>
                  </a:cubicBezTo>
                  <a:cubicBezTo>
                    <a:pt x="0" y="10763"/>
                    <a:pt x="95" y="10001"/>
                    <a:pt x="286" y="9335"/>
                  </a:cubicBezTo>
                  <a:cubicBezTo>
                    <a:pt x="1715" y="6286"/>
                    <a:pt x="3143" y="3143"/>
                    <a:pt x="4572" y="0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1" name="Google Shape;834;p3"/>
            <p:cNvSpPr/>
            <p:nvPr/>
          </p:nvSpPr>
          <p:spPr>
            <a:xfrm>
              <a:off x="9172048" y="2100466"/>
              <a:ext cx="45261" cy="43433"/>
            </a:xfrm>
            <a:custGeom>
              <a:avLst/>
              <a:gdLst/>
              <a:ahLst/>
              <a:cxnLst/>
              <a:rect l="l" t="t" r="r" b="b"/>
              <a:pathLst>
                <a:path w="45261" h="43433" extrusionOk="0">
                  <a:moveTo>
                    <a:pt x="28004" y="0"/>
                  </a:moveTo>
                  <a:cubicBezTo>
                    <a:pt x="32385" y="2000"/>
                    <a:pt x="35814" y="9430"/>
                    <a:pt x="41719" y="2286"/>
                  </a:cubicBezTo>
                  <a:cubicBezTo>
                    <a:pt x="42672" y="1619"/>
                    <a:pt x="43625" y="1619"/>
                    <a:pt x="44577" y="2381"/>
                  </a:cubicBezTo>
                  <a:cubicBezTo>
                    <a:pt x="45053" y="3334"/>
                    <a:pt x="45339" y="4382"/>
                    <a:pt x="45244" y="5525"/>
                  </a:cubicBezTo>
                  <a:cubicBezTo>
                    <a:pt x="44291" y="9049"/>
                    <a:pt x="41529" y="10668"/>
                    <a:pt x="38481" y="11811"/>
                  </a:cubicBezTo>
                  <a:cubicBezTo>
                    <a:pt x="30194" y="13430"/>
                    <a:pt x="38100" y="16383"/>
                    <a:pt x="38005" y="18669"/>
                  </a:cubicBezTo>
                  <a:cubicBezTo>
                    <a:pt x="38481" y="20764"/>
                    <a:pt x="40195" y="21717"/>
                    <a:pt x="41815" y="22955"/>
                  </a:cubicBezTo>
                  <a:cubicBezTo>
                    <a:pt x="42577" y="24479"/>
                    <a:pt x="43339" y="26003"/>
                    <a:pt x="44101" y="27432"/>
                  </a:cubicBezTo>
                  <a:cubicBezTo>
                    <a:pt x="45053" y="31718"/>
                    <a:pt x="41148" y="31909"/>
                    <a:pt x="39053" y="33623"/>
                  </a:cubicBezTo>
                  <a:cubicBezTo>
                    <a:pt x="36386" y="34481"/>
                    <a:pt x="33909" y="35528"/>
                    <a:pt x="33147" y="38672"/>
                  </a:cubicBezTo>
                  <a:cubicBezTo>
                    <a:pt x="32671" y="40481"/>
                    <a:pt x="31813" y="42101"/>
                    <a:pt x="30385" y="43434"/>
                  </a:cubicBezTo>
                  <a:lnTo>
                    <a:pt x="29337" y="43434"/>
                  </a:lnTo>
                  <a:cubicBezTo>
                    <a:pt x="29337" y="43434"/>
                    <a:pt x="28289" y="43434"/>
                    <a:pt x="28289" y="43434"/>
                  </a:cubicBezTo>
                  <a:cubicBezTo>
                    <a:pt x="27432" y="41910"/>
                    <a:pt x="26670" y="40386"/>
                    <a:pt x="25813" y="38862"/>
                  </a:cubicBezTo>
                  <a:cubicBezTo>
                    <a:pt x="23431" y="37433"/>
                    <a:pt x="22288" y="34004"/>
                    <a:pt x="18860" y="34100"/>
                  </a:cubicBezTo>
                  <a:cubicBezTo>
                    <a:pt x="17050" y="33052"/>
                    <a:pt x="15430" y="31909"/>
                    <a:pt x="16192" y="29432"/>
                  </a:cubicBezTo>
                  <a:cubicBezTo>
                    <a:pt x="16192" y="28480"/>
                    <a:pt x="19431" y="26956"/>
                    <a:pt x="15621" y="26765"/>
                  </a:cubicBezTo>
                  <a:cubicBezTo>
                    <a:pt x="12382" y="26670"/>
                    <a:pt x="10287" y="28956"/>
                    <a:pt x="7906" y="30575"/>
                  </a:cubicBezTo>
                  <a:cubicBezTo>
                    <a:pt x="6858" y="30861"/>
                    <a:pt x="5905" y="30861"/>
                    <a:pt x="4858" y="30480"/>
                  </a:cubicBezTo>
                  <a:cubicBezTo>
                    <a:pt x="1143" y="27242"/>
                    <a:pt x="667" y="22670"/>
                    <a:pt x="0" y="18193"/>
                  </a:cubicBezTo>
                  <a:cubicBezTo>
                    <a:pt x="2381" y="14192"/>
                    <a:pt x="6191" y="15431"/>
                    <a:pt x="9620" y="15431"/>
                  </a:cubicBezTo>
                  <a:cubicBezTo>
                    <a:pt x="14859" y="15240"/>
                    <a:pt x="18860" y="13335"/>
                    <a:pt x="20193" y="7715"/>
                  </a:cubicBezTo>
                  <a:cubicBezTo>
                    <a:pt x="20098" y="6763"/>
                    <a:pt x="20288" y="5810"/>
                    <a:pt x="20669" y="4858"/>
                  </a:cubicBezTo>
                  <a:cubicBezTo>
                    <a:pt x="22574" y="2191"/>
                    <a:pt x="24860" y="476"/>
                    <a:pt x="28004" y="0"/>
                  </a:cubicBezTo>
                  <a:close/>
                </a:path>
              </a:pathLst>
            </a:custGeom>
            <a:solidFill>
              <a:srgbClr val="FB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2" name="Google Shape;835;p3"/>
            <p:cNvSpPr/>
            <p:nvPr/>
          </p:nvSpPr>
          <p:spPr>
            <a:xfrm>
              <a:off x="9206679" y="2166665"/>
              <a:ext cx="13974" cy="29760"/>
            </a:xfrm>
            <a:custGeom>
              <a:avLst/>
              <a:gdLst/>
              <a:ahLst/>
              <a:cxnLst/>
              <a:rect l="l" t="t" r="r" b="b"/>
              <a:pathLst>
                <a:path w="13974" h="29760" extrusionOk="0">
                  <a:moveTo>
                    <a:pt x="9374" y="16002"/>
                  </a:moveTo>
                  <a:cubicBezTo>
                    <a:pt x="10803" y="18383"/>
                    <a:pt x="14327" y="19336"/>
                    <a:pt x="13946" y="22860"/>
                  </a:cubicBezTo>
                  <a:cubicBezTo>
                    <a:pt x="12136" y="24955"/>
                    <a:pt x="15184" y="30290"/>
                    <a:pt x="9374" y="29718"/>
                  </a:cubicBezTo>
                  <a:cubicBezTo>
                    <a:pt x="5088" y="20193"/>
                    <a:pt x="-1294" y="11335"/>
                    <a:pt x="230" y="0"/>
                  </a:cubicBezTo>
                  <a:cubicBezTo>
                    <a:pt x="7945" y="2762"/>
                    <a:pt x="3754" y="12192"/>
                    <a:pt x="9374" y="16002"/>
                  </a:cubicBezTo>
                  <a:close/>
                </a:path>
              </a:pathLst>
            </a:custGeom>
            <a:solidFill>
              <a:srgbClr val="FCCA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3" name="Google Shape;836;p3"/>
            <p:cNvSpPr/>
            <p:nvPr/>
          </p:nvSpPr>
          <p:spPr>
            <a:xfrm>
              <a:off x="9216053" y="2189525"/>
              <a:ext cx="11429" cy="11430"/>
            </a:xfrm>
            <a:custGeom>
              <a:avLst/>
              <a:gdLst/>
              <a:ahLst/>
              <a:cxnLst/>
              <a:rect l="l" t="t" r="r" b="b"/>
              <a:pathLst>
                <a:path w="11429" h="11430" extrusionOk="0">
                  <a:moveTo>
                    <a:pt x="0" y="6858"/>
                  </a:moveTo>
                  <a:cubicBezTo>
                    <a:pt x="1524" y="4572"/>
                    <a:pt x="3048" y="2286"/>
                    <a:pt x="4572" y="0"/>
                  </a:cubicBezTo>
                  <a:cubicBezTo>
                    <a:pt x="6858" y="2286"/>
                    <a:pt x="9144" y="4572"/>
                    <a:pt x="11430" y="6858"/>
                  </a:cubicBezTo>
                  <a:cubicBezTo>
                    <a:pt x="11430" y="8382"/>
                    <a:pt x="11430" y="9906"/>
                    <a:pt x="11430" y="11430"/>
                  </a:cubicBezTo>
                  <a:cubicBezTo>
                    <a:pt x="8382" y="6858"/>
                    <a:pt x="5334" y="9144"/>
                    <a:pt x="2286" y="11430"/>
                  </a:cubicBezTo>
                  <a:cubicBezTo>
                    <a:pt x="476" y="10382"/>
                    <a:pt x="95" y="8763"/>
                    <a:pt x="0" y="6858"/>
                  </a:cubicBezTo>
                  <a:close/>
                </a:path>
              </a:pathLst>
            </a:custGeom>
            <a:solidFill>
              <a:srgbClr val="FCCD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4" name="Google Shape;837;p3"/>
            <p:cNvSpPr/>
            <p:nvPr/>
          </p:nvSpPr>
          <p:spPr>
            <a:xfrm>
              <a:off x="9271965" y="2063986"/>
              <a:ext cx="24136" cy="18127"/>
            </a:xfrm>
            <a:custGeom>
              <a:avLst/>
              <a:gdLst/>
              <a:ahLst/>
              <a:cxnLst/>
              <a:rect l="l" t="t" r="r" b="b"/>
              <a:pathLst>
                <a:path w="24136" h="18127" extrusionOk="0">
                  <a:moveTo>
                    <a:pt x="23908" y="0"/>
                  </a:moveTo>
                  <a:cubicBezTo>
                    <a:pt x="23336" y="4572"/>
                    <a:pt x="25813" y="9620"/>
                    <a:pt x="21717" y="13621"/>
                  </a:cubicBezTo>
                  <a:cubicBezTo>
                    <a:pt x="14573" y="19812"/>
                    <a:pt x="7620" y="19717"/>
                    <a:pt x="953" y="12764"/>
                  </a:cubicBezTo>
                  <a:cubicBezTo>
                    <a:pt x="286" y="11716"/>
                    <a:pt x="0" y="10573"/>
                    <a:pt x="0" y="9430"/>
                  </a:cubicBezTo>
                  <a:cubicBezTo>
                    <a:pt x="1048" y="4477"/>
                    <a:pt x="3810" y="1238"/>
                    <a:pt x="8954" y="190"/>
                  </a:cubicBezTo>
                  <a:cubicBezTo>
                    <a:pt x="14002" y="762"/>
                    <a:pt x="18955" y="95"/>
                    <a:pt x="23908" y="0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5" name="Google Shape;838;p3"/>
            <p:cNvSpPr/>
            <p:nvPr/>
          </p:nvSpPr>
          <p:spPr>
            <a:xfrm>
              <a:off x="9265243" y="2084951"/>
              <a:ext cx="24315" cy="25115"/>
            </a:xfrm>
            <a:custGeom>
              <a:avLst/>
              <a:gdLst/>
              <a:ahLst/>
              <a:cxnLst/>
              <a:rect l="l" t="t" r="r" b="b"/>
              <a:pathLst>
                <a:path w="24315" h="25115" extrusionOk="0">
                  <a:moveTo>
                    <a:pt x="23581" y="10943"/>
                  </a:moveTo>
                  <a:cubicBezTo>
                    <a:pt x="21295" y="13610"/>
                    <a:pt x="13675" y="15134"/>
                    <a:pt x="21581" y="20087"/>
                  </a:cubicBezTo>
                  <a:cubicBezTo>
                    <a:pt x="20057" y="27040"/>
                    <a:pt x="14532" y="24659"/>
                    <a:pt x="10055" y="24945"/>
                  </a:cubicBezTo>
                  <a:cubicBezTo>
                    <a:pt x="7007" y="24088"/>
                    <a:pt x="3674" y="23802"/>
                    <a:pt x="721" y="22564"/>
                  </a:cubicBezTo>
                  <a:cubicBezTo>
                    <a:pt x="-803" y="19611"/>
                    <a:pt x="149" y="17039"/>
                    <a:pt x="3007" y="16372"/>
                  </a:cubicBezTo>
                  <a:cubicBezTo>
                    <a:pt x="10722" y="14658"/>
                    <a:pt x="10341" y="9324"/>
                    <a:pt x="9484" y="3514"/>
                  </a:cubicBezTo>
                  <a:cubicBezTo>
                    <a:pt x="9389" y="2466"/>
                    <a:pt x="9865" y="1609"/>
                    <a:pt x="10627" y="847"/>
                  </a:cubicBezTo>
                  <a:cubicBezTo>
                    <a:pt x="14532" y="-1058"/>
                    <a:pt x="18437" y="847"/>
                    <a:pt x="22343" y="847"/>
                  </a:cubicBezTo>
                  <a:cubicBezTo>
                    <a:pt x="23771" y="1513"/>
                    <a:pt x="25010" y="2180"/>
                    <a:pt x="23867" y="4085"/>
                  </a:cubicBezTo>
                  <a:cubicBezTo>
                    <a:pt x="23867" y="6371"/>
                    <a:pt x="23771" y="8657"/>
                    <a:pt x="23581" y="10943"/>
                  </a:cubicBezTo>
                  <a:close/>
                </a:path>
              </a:pathLst>
            </a:custGeom>
            <a:solidFill>
              <a:srgbClr val="F5B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6" name="Google Shape;839;p3"/>
            <p:cNvSpPr/>
            <p:nvPr/>
          </p:nvSpPr>
          <p:spPr>
            <a:xfrm>
              <a:off x="9263011" y="2074062"/>
              <a:ext cx="30765" cy="15623"/>
            </a:xfrm>
            <a:custGeom>
              <a:avLst/>
              <a:gdLst/>
              <a:ahLst/>
              <a:cxnLst/>
              <a:rect l="l" t="t" r="r" b="b"/>
              <a:pathLst>
                <a:path w="30765" h="15623" extrusionOk="0">
                  <a:moveTo>
                    <a:pt x="10192" y="1259"/>
                  </a:moveTo>
                  <a:cubicBezTo>
                    <a:pt x="16669" y="5640"/>
                    <a:pt x="23432" y="6879"/>
                    <a:pt x="30766" y="3545"/>
                  </a:cubicBezTo>
                  <a:cubicBezTo>
                    <a:pt x="30004" y="5069"/>
                    <a:pt x="29242" y="6593"/>
                    <a:pt x="28384" y="8117"/>
                  </a:cubicBezTo>
                  <a:cubicBezTo>
                    <a:pt x="27337" y="9260"/>
                    <a:pt x="26098" y="10022"/>
                    <a:pt x="24479" y="10308"/>
                  </a:cubicBezTo>
                  <a:cubicBezTo>
                    <a:pt x="20574" y="11736"/>
                    <a:pt x="15811" y="8974"/>
                    <a:pt x="12383" y="12689"/>
                  </a:cubicBezTo>
                  <a:lnTo>
                    <a:pt x="12383" y="12689"/>
                  </a:lnTo>
                  <a:cubicBezTo>
                    <a:pt x="3429" y="19737"/>
                    <a:pt x="1905" y="12689"/>
                    <a:pt x="0" y="6212"/>
                  </a:cubicBezTo>
                  <a:cubicBezTo>
                    <a:pt x="0" y="4307"/>
                    <a:pt x="857" y="2878"/>
                    <a:pt x="2286" y="1735"/>
                  </a:cubicBezTo>
                  <a:cubicBezTo>
                    <a:pt x="4858" y="211"/>
                    <a:pt x="7334" y="-1027"/>
                    <a:pt x="10192" y="1259"/>
                  </a:cubicBezTo>
                  <a:close/>
                </a:path>
              </a:pathLst>
            </a:custGeom>
            <a:solidFill>
              <a:srgbClr val="FCB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7" name="Google Shape;840;p3"/>
            <p:cNvSpPr/>
            <p:nvPr/>
          </p:nvSpPr>
          <p:spPr>
            <a:xfrm>
              <a:off x="9281727" y="2060869"/>
              <a:ext cx="14145" cy="6621"/>
            </a:xfrm>
            <a:custGeom>
              <a:avLst/>
              <a:gdLst/>
              <a:ahLst/>
              <a:cxnLst/>
              <a:rect l="l" t="t" r="r" b="b"/>
              <a:pathLst>
                <a:path w="14145" h="6621" extrusionOk="0">
                  <a:moveTo>
                    <a:pt x="14146" y="3117"/>
                  </a:moveTo>
                  <a:cubicBezTo>
                    <a:pt x="10145" y="7213"/>
                    <a:pt x="5573" y="7403"/>
                    <a:pt x="525" y="5308"/>
                  </a:cubicBezTo>
                  <a:cubicBezTo>
                    <a:pt x="-809" y="2927"/>
                    <a:pt x="620" y="1593"/>
                    <a:pt x="2335" y="260"/>
                  </a:cubicBezTo>
                  <a:cubicBezTo>
                    <a:pt x="3382" y="-217"/>
                    <a:pt x="4240" y="-26"/>
                    <a:pt x="5097" y="736"/>
                  </a:cubicBezTo>
                  <a:cubicBezTo>
                    <a:pt x="7383" y="736"/>
                    <a:pt x="9669" y="736"/>
                    <a:pt x="11955" y="736"/>
                  </a:cubicBezTo>
                  <a:cubicBezTo>
                    <a:pt x="12717" y="1593"/>
                    <a:pt x="13479" y="2355"/>
                    <a:pt x="14146" y="3117"/>
                  </a:cubicBezTo>
                  <a:close/>
                </a:path>
              </a:pathLst>
            </a:custGeom>
            <a:solidFill>
              <a:srgbClr val="F6B8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8" name="Google Shape;841;p3"/>
            <p:cNvSpPr/>
            <p:nvPr/>
          </p:nvSpPr>
          <p:spPr>
            <a:xfrm>
              <a:off x="9284262" y="2082178"/>
              <a:ext cx="7166" cy="6858"/>
            </a:xfrm>
            <a:custGeom>
              <a:avLst/>
              <a:gdLst/>
              <a:ahLst/>
              <a:cxnLst/>
              <a:rect l="l" t="t" r="r" b="b"/>
              <a:pathLst>
                <a:path w="7166" h="6858" extrusionOk="0">
                  <a:moveTo>
                    <a:pt x="2562" y="0"/>
                  </a:moveTo>
                  <a:cubicBezTo>
                    <a:pt x="4086" y="0"/>
                    <a:pt x="5610" y="0"/>
                    <a:pt x="7134" y="0"/>
                  </a:cubicBezTo>
                  <a:cubicBezTo>
                    <a:pt x="7134" y="2572"/>
                    <a:pt x="7610" y="5144"/>
                    <a:pt x="4943" y="6858"/>
                  </a:cubicBezTo>
                  <a:cubicBezTo>
                    <a:pt x="4181" y="6096"/>
                    <a:pt x="3419" y="5334"/>
                    <a:pt x="2562" y="4572"/>
                  </a:cubicBezTo>
                  <a:cubicBezTo>
                    <a:pt x="1609" y="5048"/>
                    <a:pt x="466" y="5144"/>
                    <a:pt x="85" y="4001"/>
                  </a:cubicBezTo>
                  <a:cubicBezTo>
                    <a:pt x="-391" y="2000"/>
                    <a:pt x="1228" y="1048"/>
                    <a:pt x="2562" y="0"/>
                  </a:cubicBezTo>
                  <a:close/>
                </a:path>
              </a:pathLst>
            </a:custGeom>
            <a:solidFill>
              <a:srgbClr val="F9BF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9" name="Google Shape;842;p3"/>
            <p:cNvSpPr/>
            <p:nvPr/>
          </p:nvSpPr>
          <p:spPr>
            <a:xfrm>
              <a:off x="9256072" y="2064007"/>
              <a:ext cx="18147" cy="13599"/>
            </a:xfrm>
            <a:custGeom>
              <a:avLst/>
              <a:gdLst/>
              <a:ahLst/>
              <a:cxnLst/>
              <a:rect l="l" t="t" r="r" b="b"/>
              <a:pathLst>
                <a:path w="18147" h="13599" extrusionOk="0">
                  <a:moveTo>
                    <a:pt x="17131" y="11313"/>
                  </a:moveTo>
                  <a:cubicBezTo>
                    <a:pt x="14845" y="12075"/>
                    <a:pt x="12559" y="12837"/>
                    <a:pt x="10273" y="13599"/>
                  </a:cubicBezTo>
                  <a:cubicBezTo>
                    <a:pt x="7511" y="12266"/>
                    <a:pt x="4177" y="12075"/>
                    <a:pt x="1701" y="9980"/>
                  </a:cubicBezTo>
                  <a:cubicBezTo>
                    <a:pt x="82" y="8265"/>
                    <a:pt x="-871" y="6551"/>
                    <a:pt x="1129" y="4455"/>
                  </a:cubicBezTo>
                  <a:cubicBezTo>
                    <a:pt x="4939" y="-974"/>
                    <a:pt x="9607" y="-1069"/>
                    <a:pt x="14845" y="2169"/>
                  </a:cubicBezTo>
                  <a:cubicBezTo>
                    <a:pt x="17893" y="3693"/>
                    <a:pt x="19227" y="5789"/>
                    <a:pt x="17131" y="9027"/>
                  </a:cubicBezTo>
                  <a:cubicBezTo>
                    <a:pt x="17131" y="9789"/>
                    <a:pt x="17131" y="10551"/>
                    <a:pt x="17131" y="11313"/>
                  </a:cubicBezTo>
                  <a:close/>
                </a:path>
              </a:pathLst>
            </a:custGeom>
            <a:solidFill>
              <a:srgbClr val="FDCA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0" name="Google Shape;843;p3"/>
            <p:cNvSpPr/>
            <p:nvPr/>
          </p:nvSpPr>
          <p:spPr>
            <a:xfrm>
              <a:off x="9245161" y="2067459"/>
              <a:ext cx="15918" cy="14689"/>
            </a:xfrm>
            <a:custGeom>
              <a:avLst/>
              <a:gdLst/>
              <a:ahLst/>
              <a:cxnLst/>
              <a:rect l="l" t="t" r="r" b="b"/>
              <a:pathLst>
                <a:path w="15918" h="14689" extrusionOk="0">
                  <a:moveTo>
                    <a:pt x="12040" y="1098"/>
                  </a:moveTo>
                  <a:cubicBezTo>
                    <a:pt x="12136" y="3003"/>
                    <a:pt x="12517" y="4718"/>
                    <a:pt x="14326" y="5670"/>
                  </a:cubicBezTo>
                  <a:cubicBezTo>
                    <a:pt x="16136" y="7766"/>
                    <a:pt x="16422" y="10052"/>
                    <a:pt x="15088" y="12528"/>
                  </a:cubicBezTo>
                  <a:cubicBezTo>
                    <a:pt x="12612" y="15005"/>
                    <a:pt x="9659" y="15005"/>
                    <a:pt x="6516" y="14243"/>
                  </a:cubicBezTo>
                  <a:cubicBezTo>
                    <a:pt x="3658" y="13195"/>
                    <a:pt x="1468" y="11385"/>
                    <a:pt x="134" y="8528"/>
                  </a:cubicBezTo>
                  <a:cubicBezTo>
                    <a:pt x="-818" y="4242"/>
                    <a:pt x="3563" y="5099"/>
                    <a:pt x="5182" y="3289"/>
                  </a:cubicBezTo>
                  <a:cubicBezTo>
                    <a:pt x="6516" y="-330"/>
                    <a:pt x="8897" y="-807"/>
                    <a:pt x="12040" y="1098"/>
                  </a:cubicBezTo>
                  <a:close/>
                </a:path>
              </a:pathLst>
            </a:custGeom>
            <a:solidFill>
              <a:srgbClr val="F8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1" name="Google Shape;844;p3"/>
            <p:cNvSpPr/>
            <p:nvPr/>
          </p:nvSpPr>
          <p:spPr>
            <a:xfrm>
              <a:off x="9270917" y="2059318"/>
              <a:ext cx="13716" cy="13716"/>
            </a:xfrm>
            <a:custGeom>
              <a:avLst/>
              <a:gdLst/>
              <a:ahLst/>
              <a:cxnLst/>
              <a:rect l="l" t="t" r="r" b="b"/>
              <a:pathLst>
                <a:path w="13716" h="13716" extrusionOk="0">
                  <a:moveTo>
                    <a:pt x="2286" y="13716"/>
                  </a:moveTo>
                  <a:cubicBezTo>
                    <a:pt x="1524" y="11430"/>
                    <a:pt x="762" y="9144"/>
                    <a:pt x="0" y="6858"/>
                  </a:cubicBezTo>
                  <a:cubicBezTo>
                    <a:pt x="95" y="2381"/>
                    <a:pt x="3905" y="1715"/>
                    <a:pt x="6858" y="0"/>
                  </a:cubicBezTo>
                  <a:cubicBezTo>
                    <a:pt x="8477" y="2667"/>
                    <a:pt x="11906" y="95"/>
                    <a:pt x="13716" y="2286"/>
                  </a:cubicBezTo>
                  <a:cubicBezTo>
                    <a:pt x="12954" y="3810"/>
                    <a:pt x="12192" y="5334"/>
                    <a:pt x="11430" y="6858"/>
                  </a:cubicBezTo>
                  <a:cubicBezTo>
                    <a:pt x="6286" y="6477"/>
                    <a:pt x="5334" y="11525"/>
                    <a:pt x="2286" y="13716"/>
                  </a:cubicBezTo>
                  <a:close/>
                </a:path>
              </a:pathLst>
            </a:custGeom>
            <a:solidFill>
              <a:srgbClr val="F8BF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2" name="Google Shape;845;p3"/>
            <p:cNvSpPr/>
            <p:nvPr/>
          </p:nvSpPr>
          <p:spPr>
            <a:xfrm>
              <a:off x="9237676" y="2063986"/>
              <a:ext cx="9037" cy="10288"/>
            </a:xfrm>
            <a:custGeom>
              <a:avLst/>
              <a:gdLst/>
              <a:ahLst/>
              <a:cxnLst/>
              <a:rect l="l" t="t" r="r" b="b"/>
              <a:pathLst>
                <a:path w="9037" h="10288" extrusionOk="0">
                  <a:moveTo>
                    <a:pt x="3523" y="0"/>
                  </a:moveTo>
                  <a:cubicBezTo>
                    <a:pt x="4285" y="0"/>
                    <a:pt x="4952" y="0"/>
                    <a:pt x="5714" y="95"/>
                  </a:cubicBezTo>
                  <a:cubicBezTo>
                    <a:pt x="7333" y="2000"/>
                    <a:pt x="10667" y="3334"/>
                    <a:pt x="8095" y="6763"/>
                  </a:cubicBezTo>
                  <a:cubicBezTo>
                    <a:pt x="6476" y="9906"/>
                    <a:pt x="4285" y="11335"/>
                    <a:pt x="951" y="9430"/>
                  </a:cubicBezTo>
                  <a:cubicBezTo>
                    <a:pt x="-1716" y="5334"/>
                    <a:pt x="1904" y="2953"/>
                    <a:pt x="3523" y="0"/>
                  </a:cubicBezTo>
                  <a:close/>
                </a:path>
              </a:pathLst>
            </a:custGeom>
            <a:solidFill>
              <a:srgbClr val="FCCC0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3" name="Google Shape;846;p3"/>
            <p:cNvSpPr/>
            <p:nvPr/>
          </p:nvSpPr>
          <p:spPr>
            <a:xfrm>
              <a:off x="9238007" y="2070748"/>
              <a:ext cx="12335" cy="7825"/>
            </a:xfrm>
            <a:custGeom>
              <a:avLst/>
              <a:gdLst/>
              <a:ahLst/>
              <a:cxnLst/>
              <a:rect l="l" t="t" r="r" b="b"/>
              <a:pathLst>
                <a:path w="12335" h="7825" extrusionOk="0">
                  <a:moveTo>
                    <a:pt x="906" y="2286"/>
                  </a:moveTo>
                  <a:cubicBezTo>
                    <a:pt x="3192" y="1524"/>
                    <a:pt x="5478" y="762"/>
                    <a:pt x="7764" y="0"/>
                  </a:cubicBezTo>
                  <a:cubicBezTo>
                    <a:pt x="9288" y="0"/>
                    <a:pt x="10812" y="0"/>
                    <a:pt x="12336" y="0"/>
                  </a:cubicBezTo>
                  <a:cubicBezTo>
                    <a:pt x="10812" y="1524"/>
                    <a:pt x="9288" y="3048"/>
                    <a:pt x="7764" y="4572"/>
                  </a:cubicBezTo>
                  <a:cubicBezTo>
                    <a:pt x="6430" y="7334"/>
                    <a:pt x="4335" y="8763"/>
                    <a:pt x="1382" y="7144"/>
                  </a:cubicBezTo>
                  <a:cubicBezTo>
                    <a:pt x="-523" y="6096"/>
                    <a:pt x="-237" y="4096"/>
                    <a:pt x="906" y="2286"/>
                  </a:cubicBezTo>
                  <a:close/>
                </a:path>
              </a:pathLst>
            </a:custGeom>
            <a:solidFill>
              <a:srgbClr val="F2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4" name="Google Shape;847;p3"/>
            <p:cNvSpPr/>
            <p:nvPr/>
          </p:nvSpPr>
          <p:spPr>
            <a:xfrm>
              <a:off x="9277680" y="2059382"/>
              <a:ext cx="9143" cy="3224"/>
            </a:xfrm>
            <a:custGeom>
              <a:avLst/>
              <a:gdLst/>
              <a:ahLst/>
              <a:cxnLst/>
              <a:rect l="l" t="t" r="r" b="b"/>
              <a:pathLst>
                <a:path w="9143" h="3224" extrusionOk="0">
                  <a:moveTo>
                    <a:pt x="6858" y="2318"/>
                  </a:moveTo>
                  <a:cubicBezTo>
                    <a:pt x="4572" y="1461"/>
                    <a:pt x="571" y="6128"/>
                    <a:pt x="0" y="32"/>
                  </a:cubicBezTo>
                  <a:cubicBezTo>
                    <a:pt x="3143" y="318"/>
                    <a:pt x="6763" y="-1016"/>
                    <a:pt x="9144" y="2318"/>
                  </a:cubicBezTo>
                  <a:cubicBezTo>
                    <a:pt x="8382" y="2223"/>
                    <a:pt x="7620" y="2318"/>
                    <a:pt x="6858" y="2318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5" name="Google Shape;848;p3"/>
            <p:cNvSpPr/>
            <p:nvPr/>
          </p:nvSpPr>
          <p:spPr>
            <a:xfrm>
              <a:off x="9122422" y="2105079"/>
              <a:ext cx="59531" cy="31733"/>
            </a:xfrm>
            <a:custGeom>
              <a:avLst/>
              <a:gdLst/>
              <a:ahLst/>
              <a:cxnLst/>
              <a:rect l="l" t="t" r="r" b="b"/>
              <a:pathLst>
                <a:path w="59531" h="31733" extrusionOk="0">
                  <a:moveTo>
                    <a:pt x="54864" y="25106"/>
                  </a:moveTo>
                  <a:cubicBezTo>
                    <a:pt x="55626" y="25106"/>
                    <a:pt x="56388" y="25106"/>
                    <a:pt x="57150" y="25106"/>
                  </a:cubicBezTo>
                  <a:cubicBezTo>
                    <a:pt x="58484" y="25392"/>
                    <a:pt x="59246" y="26154"/>
                    <a:pt x="59531" y="27392"/>
                  </a:cubicBezTo>
                  <a:cubicBezTo>
                    <a:pt x="58674" y="33393"/>
                    <a:pt x="54102" y="31392"/>
                    <a:pt x="50578" y="31488"/>
                  </a:cubicBezTo>
                  <a:cubicBezTo>
                    <a:pt x="44196" y="27582"/>
                    <a:pt x="37243" y="29964"/>
                    <a:pt x="30575" y="29678"/>
                  </a:cubicBezTo>
                  <a:cubicBezTo>
                    <a:pt x="24003" y="29583"/>
                    <a:pt x="17621" y="29297"/>
                    <a:pt x="11430" y="27392"/>
                  </a:cubicBezTo>
                  <a:cubicBezTo>
                    <a:pt x="6477" y="25773"/>
                    <a:pt x="2096" y="23487"/>
                    <a:pt x="0" y="18248"/>
                  </a:cubicBezTo>
                  <a:lnTo>
                    <a:pt x="0" y="18248"/>
                  </a:lnTo>
                  <a:cubicBezTo>
                    <a:pt x="4382" y="15867"/>
                    <a:pt x="7525" y="12057"/>
                    <a:pt x="11430" y="9199"/>
                  </a:cubicBezTo>
                  <a:cubicBezTo>
                    <a:pt x="18479" y="6627"/>
                    <a:pt x="23432" y="-707"/>
                    <a:pt x="32004" y="55"/>
                  </a:cubicBezTo>
                  <a:cubicBezTo>
                    <a:pt x="32766" y="722"/>
                    <a:pt x="33147" y="1579"/>
                    <a:pt x="33242" y="2627"/>
                  </a:cubicBezTo>
                  <a:cubicBezTo>
                    <a:pt x="32957" y="4818"/>
                    <a:pt x="31814" y="6437"/>
                    <a:pt x="30004" y="7580"/>
                  </a:cubicBezTo>
                  <a:cubicBezTo>
                    <a:pt x="27718" y="8532"/>
                    <a:pt x="25813" y="9866"/>
                    <a:pt x="24575" y="12057"/>
                  </a:cubicBezTo>
                  <a:cubicBezTo>
                    <a:pt x="23336" y="13390"/>
                    <a:pt x="22193" y="14724"/>
                    <a:pt x="23622" y="16629"/>
                  </a:cubicBezTo>
                  <a:cubicBezTo>
                    <a:pt x="27718" y="20248"/>
                    <a:pt x="30194" y="14057"/>
                    <a:pt x="33814" y="14819"/>
                  </a:cubicBezTo>
                  <a:cubicBezTo>
                    <a:pt x="35243" y="14724"/>
                    <a:pt x="36957" y="15295"/>
                    <a:pt x="38195" y="14628"/>
                  </a:cubicBezTo>
                  <a:cubicBezTo>
                    <a:pt x="44101" y="11866"/>
                    <a:pt x="48578" y="11390"/>
                    <a:pt x="49530" y="19867"/>
                  </a:cubicBezTo>
                  <a:cubicBezTo>
                    <a:pt x="49816" y="22153"/>
                    <a:pt x="52197" y="24153"/>
                    <a:pt x="54864" y="25106"/>
                  </a:cubicBezTo>
                  <a:close/>
                </a:path>
              </a:pathLst>
            </a:custGeom>
            <a:solidFill>
              <a:srgbClr val="FBC3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6" name="Google Shape;849;p3"/>
            <p:cNvSpPr/>
            <p:nvPr/>
          </p:nvSpPr>
          <p:spPr>
            <a:xfrm>
              <a:off x="9122300" y="2123326"/>
              <a:ext cx="11552" cy="9144"/>
            </a:xfrm>
            <a:custGeom>
              <a:avLst/>
              <a:gdLst/>
              <a:ahLst/>
              <a:cxnLst/>
              <a:rect l="l" t="t" r="r" b="b"/>
              <a:pathLst>
                <a:path w="11552" h="9144" extrusionOk="0">
                  <a:moveTo>
                    <a:pt x="123" y="0"/>
                  </a:moveTo>
                  <a:cubicBezTo>
                    <a:pt x="3933" y="3048"/>
                    <a:pt x="7743" y="6096"/>
                    <a:pt x="11553" y="9144"/>
                  </a:cubicBezTo>
                  <a:cubicBezTo>
                    <a:pt x="599" y="8572"/>
                    <a:pt x="-449" y="7620"/>
                    <a:pt x="123" y="0"/>
                  </a:cubicBezTo>
                  <a:close/>
                </a:path>
              </a:pathLst>
            </a:custGeom>
            <a:solidFill>
              <a:srgbClr val="FBCB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7" name="Google Shape;850;p3"/>
            <p:cNvSpPr/>
            <p:nvPr/>
          </p:nvSpPr>
          <p:spPr>
            <a:xfrm>
              <a:off x="9122422" y="2114182"/>
              <a:ext cx="11429" cy="9144"/>
            </a:xfrm>
            <a:custGeom>
              <a:avLst/>
              <a:gdLst/>
              <a:ahLst/>
              <a:cxnLst/>
              <a:rect l="l" t="t" r="r" b="b"/>
              <a:pathLst>
                <a:path w="11429" h="9144" extrusionOk="0">
                  <a:moveTo>
                    <a:pt x="11430" y="0"/>
                  </a:moveTo>
                  <a:cubicBezTo>
                    <a:pt x="9430" y="5239"/>
                    <a:pt x="5906" y="8763"/>
                    <a:pt x="0" y="9144"/>
                  </a:cubicBezTo>
                  <a:cubicBezTo>
                    <a:pt x="2381" y="6096"/>
                    <a:pt x="4763" y="3143"/>
                    <a:pt x="7049" y="191"/>
                  </a:cubicBezTo>
                  <a:cubicBezTo>
                    <a:pt x="8573" y="95"/>
                    <a:pt x="10001" y="95"/>
                    <a:pt x="11430" y="0"/>
                  </a:cubicBezTo>
                  <a:close/>
                </a:path>
              </a:pathLst>
            </a:custGeom>
            <a:solidFill>
              <a:srgbClr val="FBCB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8" name="Google Shape;851;p3"/>
            <p:cNvSpPr/>
            <p:nvPr/>
          </p:nvSpPr>
          <p:spPr>
            <a:xfrm>
              <a:off x="9171696" y="2086750"/>
              <a:ext cx="31722" cy="20573"/>
            </a:xfrm>
            <a:custGeom>
              <a:avLst/>
              <a:gdLst/>
              <a:ahLst/>
              <a:cxnLst/>
              <a:rect l="l" t="t" r="r" b="b"/>
              <a:pathLst>
                <a:path w="31722" h="20573" extrusionOk="0">
                  <a:moveTo>
                    <a:pt x="28355" y="13716"/>
                  </a:moveTo>
                  <a:cubicBezTo>
                    <a:pt x="26069" y="16002"/>
                    <a:pt x="23783" y="18288"/>
                    <a:pt x="21497" y="20574"/>
                  </a:cubicBezTo>
                  <a:cubicBezTo>
                    <a:pt x="16734" y="17526"/>
                    <a:pt x="11400" y="18098"/>
                    <a:pt x="6257" y="18574"/>
                  </a:cubicBezTo>
                  <a:cubicBezTo>
                    <a:pt x="-220" y="19241"/>
                    <a:pt x="-1077" y="16574"/>
                    <a:pt x="1018" y="11430"/>
                  </a:cubicBezTo>
                  <a:cubicBezTo>
                    <a:pt x="1780" y="9906"/>
                    <a:pt x="2542" y="8382"/>
                    <a:pt x="3304" y="6858"/>
                  </a:cubicBezTo>
                  <a:cubicBezTo>
                    <a:pt x="8638" y="4572"/>
                    <a:pt x="13972" y="2286"/>
                    <a:pt x="19306" y="0"/>
                  </a:cubicBezTo>
                  <a:cubicBezTo>
                    <a:pt x="20830" y="0"/>
                    <a:pt x="22354" y="0"/>
                    <a:pt x="23783" y="0"/>
                  </a:cubicBezTo>
                  <a:cubicBezTo>
                    <a:pt x="30355" y="2953"/>
                    <a:pt x="35308" y="6382"/>
                    <a:pt x="28355" y="13716"/>
                  </a:cubicBezTo>
                  <a:close/>
                </a:path>
              </a:pathLst>
            </a:custGeom>
            <a:solidFill>
              <a:srgbClr val="FCCB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9" name="Google Shape;852;p3"/>
            <p:cNvSpPr/>
            <p:nvPr/>
          </p:nvSpPr>
          <p:spPr>
            <a:xfrm>
              <a:off x="9165190" y="2098181"/>
              <a:ext cx="28004" cy="20574"/>
            </a:xfrm>
            <a:custGeom>
              <a:avLst/>
              <a:gdLst/>
              <a:ahLst/>
              <a:cxnLst/>
              <a:rect l="l" t="t" r="r" b="b"/>
              <a:pathLst>
                <a:path w="28004" h="20574" extrusionOk="0">
                  <a:moveTo>
                    <a:pt x="7525" y="0"/>
                  </a:moveTo>
                  <a:cubicBezTo>
                    <a:pt x="6572" y="9811"/>
                    <a:pt x="15526" y="-95"/>
                    <a:pt x="17050" y="4858"/>
                  </a:cubicBezTo>
                  <a:cubicBezTo>
                    <a:pt x="22574" y="1524"/>
                    <a:pt x="25051" y="5906"/>
                    <a:pt x="28004" y="9144"/>
                  </a:cubicBezTo>
                  <a:lnTo>
                    <a:pt x="28004" y="9144"/>
                  </a:lnTo>
                  <a:cubicBezTo>
                    <a:pt x="28099" y="16859"/>
                    <a:pt x="20860" y="17240"/>
                    <a:pt x="16574" y="20574"/>
                  </a:cubicBezTo>
                  <a:cubicBezTo>
                    <a:pt x="13526" y="20479"/>
                    <a:pt x="10478" y="18383"/>
                    <a:pt x="7430" y="20574"/>
                  </a:cubicBezTo>
                  <a:cubicBezTo>
                    <a:pt x="5715" y="18955"/>
                    <a:pt x="3239" y="18002"/>
                    <a:pt x="2096" y="15621"/>
                  </a:cubicBezTo>
                  <a:cubicBezTo>
                    <a:pt x="1810" y="12192"/>
                    <a:pt x="857" y="8858"/>
                    <a:pt x="0" y="5524"/>
                  </a:cubicBezTo>
                  <a:cubicBezTo>
                    <a:pt x="190" y="3715"/>
                    <a:pt x="1905" y="3334"/>
                    <a:pt x="2953" y="2286"/>
                  </a:cubicBezTo>
                  <a:cubicBezTo>
                    <a:pt x="4477" y="1524"/>
                    <a:pt x="6001" y="762"/>
                    <a:pt x="7525" y="0"/>
                  </a:cubicBezTo>
                  <a:close/>
                </a:path>
              </a:pathLst>
            </a:custGeom>
            <a:solidFill>
              <a:srgbClr val="FCC5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0" name="Google Shape;853;p3"/>
            <p:cNvSpPr/>
            <p:nvPr/>
          </p:nvSpPr>
          <p:spPr>
            <a:xfrm>
              <a:off x="9154426" y="2099550"/>
              <a:ext cx="13716" cy="10568"/>
            </a:xfrm>
            <a:custGeom>
              <a:avLst/>
              <a:gdLst/>
              <a:ahLst/>
              <a:cxnLst/>
              <a:rect l="l" t="t" r="r" b="b"/>
              <a:pathLst>
                <a:path w="13716" h="10568" extrusionOk="0">
                  <a:moveTo>
                    <a:pt x="13716" y="917"/>
                  </a:moveTo>
                  <a:cubicBezTo>
                    <a:pt x="12954" y="1679"/>
                    <a:pt x="12192" y="2441"/>
                    <a:pt x="11430" y="3203"/>
                  </a:cubicBezTo>
                  <a:cubicBezTo>
                    <a:pt x="8572" y="7203"/>
                    <a:pt x="7144" y="14633"/>
                    <a:pt x="0" y="7775"/>
                  </a:cubicBezTo>
                  <a:cubicBezTo>
                    <a:pt x="0" y="7013"/>
                    <a:pt x="0" y="6251"/>
                    <a:pt x="0" y="5489"/>
                  </a:cubicBezTo>
                  <a:cubicBezTo>
                    <a:pt x="2381" y="-2608"/>
                    <a:pt x="8477" y="536"/>
                    <a:pt x="13716" y="917"/>
                  </a:cubicBezTo>
                  <a:close/>
                </a:path>
              </a:pathLst>
            </a:custGeom>
            <a:solidFill>
              <a:srgbClr val="FDD1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1" name="Google Shape;854;p3"/>
            <p:cNvSpPr/>
            <p:nvPr/>
          </p:nvSpPr>
          <p:spPr>
            <a:xfrm>
              <a:off x="9254915" y="2129388"/>
              <a:ext cx="22764" cy="12131"/>
            </a:xfrm>
            <a:custGeom>
              <a:avLst/>
              <a:gdLst/>
              <a:ahLst/>
              <a:cxnLst/>
              <a:rect l="l" t="t" r="r" b="b"/>
              <a:pathLst>
                <a:path w="22764" h="12131" extrusionOk="0">
                  <a:moveTo>
                    <a:pt x="0" y="7655"/>
                  </a:moveTo>
                  <a:cubicBezTo>
                    <a:pt x="3429" y="-346"/>
                    <a:pt x="8763" y="-2156"/>
                    <a:pt x="14002" y="2607"/>
                  </a:cubicBezTo>
                  <a:cubicBezTo>
                    <a:pt x="16478" y="4893"/>
                    <a:pt x="21717" y="2607"/>
                    <a:pt x="22765" y="7560"/>
                  </a:cubicBezTo>
                  <a:cubicBezTo>
                    <a:pt x="20860" y="7560"/>
                    <a:pt x="19145" y="8036"/>
                    <a:pt x="18193" y="9846"/>
                  </a:cubicBezTo>
                  <a:cubicBezTo>
                    <a:pt x="16669" y="10608"/>
                    <a:pt x="15145" y="11370"/>
                    <a:pt x="13621" y="12132"/>
                  </a:cubicBezTo>
                  <a:cubicBezTo>
                    <a:pt x="10763" y="8131"/>
                    <a:pt x="8477" y="2892"/>
                    <a:pt x="2191" y="7560"/>
                  </a:cubicBezTo>
                  <a:cubicBezTo>
                    <a:pt x="1524" y="8703"/>
                    <a:pt x="762" y="8703"/>
                    <a:pt x="0" y="7655"/>
                  </a:cubicBezTo>
                  <a:close/>
                </a:path>
              </a:pathLst>
            </a:custGeom>
            <a:solidFill>
              <a:srgbClr val="FDC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2" name="Google Shape;855;p3"/>
            <p:cNvSpPr/>
            <p:nvPr/>
          </p:nvSpPr>
          <p:spPr>
            <a:xfrm>
              <a:off x="9266303" y="2103471"/>
              <a:ext cx="25619" cy="15283"/>
            </a:xfrm>
            <a:custGeom>
              <a:avLst/>
              <a:gdLst/>
              <a:ahLst/>
              <a:cxnLst/>
              <a:rect l="l" t="t" r="r" b="b"/>
              <a:pathLst>
                <a:path w="25619" h="15283" extrusionOk="0">
                  <a:moveTo>
                    <a:pt x="6900" y="3853"/>
                  </a:moveTo>
                  <a:cubicBezTo>
                    <a:pt x="11472" y="3091"/>
                    <a:pt x="16615" y="5758"/>
                    <a:pt x="20616" y="1567"/>
                  </a:cubicBezTo>
                  <a:cubicBezTo>
                    <a:pt x="24235" y="-1862"/>
                    <a:pt x="24712" y="996"/>
                    <a:pt x="25188" y="3853"/>
                  </a:cubicBezTo>
                  <a:cubicBezTo>
                    <a:pt x="26617" y="6520"/>
                    <a:pt x="24140" y="7187"/>
                    <a:pt x="22902" y="8425"/>
                  </a:cubicBezTo>
                  <a:cubicBezTo>
                    <a:pt x="22807" y="11378"/>
                    <a:pt x="21283" y="12902"/>
                    <a:pt x="18330" y="12997"/>
                  </a:cubicBezTo>
                  <a:cubicBezTo>
                    <a:pt x="14520" y="16045"/>
                    <a:pt x="10710" y="16045"/>
                    <a:pt x="6900" y="12997"/>
                  </a:cubicBezTo>
                  <a:cubicBezTo>
                    <a:pt x="4614" y="11473"/>
                    <a:pt x="2328" y="9949"/>
                    <a:pt x="42" y="8425"/>
                  </a:cubicBezTo>
                  <a:cubicBezTo>
                    <a:pt x="-530" y="2615"/>
                    <a:pt x="4900" y="5853"/>
                    <a:pt x="6900" y="3853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3" name="Google Shape;856;p3"/>
            <p:cNvSpPr/>
            <p:nvPr/>
          </p:nvSpPr>
          <p:spPr>
            <a:xfrm>
              <a:off x="9289110" y="2107324"/>
              <a:ext cx="11334" cy="4645"/>
            </a:xfrm>
            <a:custGeom>
              <a:avLst/>
              <a:gdLst/>
              <a:ahLst/>
              <a:cxnLst/>
              <a:rect l="l" t="t" r="r" b="b"/>
              <a:pathLst>
                <a:path w="11334" h="4645" extrusionOk="0">
                  <a:moveTo>
                    <a:pt x="0" y="4572"/>
                  </a:moveTo>
                  <a:cubicBezTo>
                    <a:pt x="762" y="3048"/>
                    <a:pt x="1524" y="1524"/>
                    <a:pt x="2286" y="0"/>
                  </a:cubicBezTo>
                  <a:cubicBezTo>
                    <a:pt x="5334" y="0"/>
                    <a:pt x="8382" y="0"/>
                    <a:pt x="11335" y="0"/>
                  </a:cubicBezTo>
                  <a:cubicBezTo>
                    <a:pt x="10573" y="762"/>
                    <a:pt x="9811" y="1524"/>
                    <a:pt x="9049" y="2286"/>
                  </a:cubicBezTo>
                  <a:cubicBezTo>
                    <a:pt x="6286" y="3810"/>
                    <a:pt x="3334" y="4953"/>
                    <a:pt x="0" y="4572"/>
                  </a:cubicBezTo>
                  <a:close/>
                </a:path>
              </a:pathLst>
            </a:custGeom>
            <a:solidFill>
              <a:srgbClr val="F9B6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4" name="Google Shape;857;p3"/>
            <p:cNvSpPr/>
            <p:nvPr/>
          </p:nvSpPr>
          <p:spPr>
            <a:xfrm>
              <a:off x="9179477" y="2124917"/>
              <a:ext cx="11334" cy="9765"/>
            </a:xfrm>
            <a:custGeom>
              <a:avLst/>
              <a:gdLst/>
              <a:ahLst/>
              <a:cxnLst/>
              <a:rect l="l" t="t" r="r" b="b"/>
              <a:pathLst>
                <a:path w="11334" h="9765" extrusionOk="0">
                  <a:moveTo>
                    <a:pt x="2381" y="7554"/>
                  </a:moveTo>
                  <a:cubicBezTo>
                    <a:pt x="1619" y="6792"/>
                    <a:pt x="857" y="6030"/>
                    <a:pt x="0" y="5268"/>
                  </a:cubicBezTo>
                  <a:cubicBezTo>
                    <a:pt x="1334" y="410"/>
                    <a:pt x="4477" y="-1019"/>
                    <a:pt x="9144" y="696"/>
                  </a:cubicBezTo>
                  <a:cubicBezTo>
                    <a:pt x="10287" y="2220"/>
                    <a:pt x="8096" y="3744"/>
                    <a:pt x="9144" y="5268"/>
                  </a:cubicBezTo>
                  <a:cubicBezTo>
                    <a:pt x="9906" y="6696"/>
                    <a:pt x="10668" y="8125"/>
                    <a:pt x="11335" y="9649"/>
                  </a:cubicBezTo>
                  <a:cubicBezTo>
                    <a:pt x="8096" y="10125"/>
                    <a:pt x="5239" y="9078"/>
                    <a:pt x="2381" y="7554"/>
                  </a:cubicBezTo>
                  <a:close/>
                </a:path>
              </a:pathLst>
            </a:custGeom>
            <a:solidFill>
              <a:srgbClr val="F8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5" name="Google Shape;858;p3"/>
            <p:cNvSpPr/>
            <p:nvPr/>
          </p:nvSpPr>
          <p:spPr>
            <a:xfrm>
              <a:off x="9211470" y="2054836"/>
              <a:ext cx="16108" cy="7856"/>
            </a:xfrm>
            <a:custGeom>
              <a:avLst/>
              <a:gdLst/>
              <a:ahLst/>
              <a:cxnLst/>
              <a:rect l="l" t="t" r="r" b="b"/>
              <a:pathLst>
                <a:path w="16108" h="7856" extrusionOk="0">
                  <a:moveTo>
                    <a:pt x="12" y="4578"/>
                  </a:moveTo>
                  <a:cubicBezTo>
                    <a:pt x="2964" y="958"/>
                    <a:pt x="7060" y="-89"/>
                    <a:pt x="11537" y="6"/>
                  </a:cubicBezTo>
                  <a:cubicBezTo>
                    <a:pt x="13442" y="101"/>
                    <a:pt x="15061" y="482"/>
                    <a:pt x="16109" y="2292"/>
                  </a:cubicBezTo>
                  <a:cubicBezTo>
                    <a:pt x="15252" y="4387"/>
                    <a:pt x="14013" y="5816"/>
                    <a:pt x="11537" y="4578"/>
                  </a:cubicBezTo>
                  <a:cubicBezTo>
                    <a:pt x="9251" y="5340"/>
                    <a:pt x="6965" y="6102"/>
                    <a:pt x="4679" y="6864"/>
                  </a:cubicBezTo>
                  <a:cubicBezTo>
                    <a:pt x="2012" y="8293"/>
                    <a:pt x="-179" y="8674"/>
                    <a:pt x="12" y="4578"/>
                  </a:cubicBezTo>
                  <a:close/>
                </a:path>
              </a:pathLst>
            </a:custGeom>
            <a:solidFill>
              <a:srgbClr val="FCC9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6" name="Google Shape;859;p3"/>
            <p:cNvSpPr/>
            <p:nvPr/>
          </p:nvSpPr>
          <p:spPr>
            <a:xfrm>
              <a:off x="9221767" y="2057128"/>
              <a:ext cx="8002" cy="7446"/>
            </a:xfrm>
            <a:custGeom>
              <a:avLst/>
              <a:gdLst/>
              <a:ahLst/>
              <a:cxnLst/>
              <a:rect l="l" t="t" r="r" b="b"/>
              <a:pathLst>
                <a:path w="8002" h="7446" extrusionOk="0">
                  <a:moveTo>
                    <a:pt x="1144" y="2286"/>
                  </a:moveTo>
                  <a:cubicBezTo>
                    <a:pt x="2668" y="1524"/>
                    <a:pt x="4192" y="762"/>
                    <a:pt x="5716" y="0"/>
                  </a:cubicBezTo>
                  <a:cubicBezTo>
                    <a:pt x="6478" y="0"/>
                    <a:pt x="7240" y="0"/>
                    <a:pt x="8002" y="0"/>
                  </a:cubicBezTo>
                  <a:cubicBezTo>
                    <a:pt x="8002" y="1524"/>
                    <a:pt x="8002" y="3048"/>
                    <a:pt x="8002" y="4572"/>
                  </a:cubicBezTo>
                  <a:cubicBezTo>
                    <a:pt x="6288" y="6953"/>
                    <a:pt x="4192" y="8287"/>
                    <a:pt x="1144" y="6858"/>
                  </a:cubicBezTo>
                  <a:cubicBezTo>
                    <a:pt x="-1332" y="5334"/>
                    <a:pt x="954" y="3810"/>
                    <a:pt x="1144" y="2286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7" name="Google Shape;860;p3"/>
            <p:cNvSpPr/>
            <p:nvPr/>
          </p:nvSpPr>
          <p:spPr>
            <a:xfrm>
              <a:off x="9229360" y="2063890"/>
              <a:ext cx="22283" cy="31945"/>
            </a:xfrm>
            <a:custGeom>
              <a:avLst/>
              <a:gdLst/>
              <a:ahLst/>
              <a:cxnLst/>
              <a:rect l="l" t="t" r="r" b="b"/>
              <a:pathLst>
                <a:path w="22283" h="31945" extrusionOk="0">
                  <a:moveTo>
                    <a:pt x="9553" y="9144"/>
                  </a:moveTo>
                  <a:cubicBezTo>
                    <a:pt x="10125" y="15145"/>
                    <a:pt x="13458" y="12668"/>
                    <a:pt x="16411" y="11430"/>
                  </a:cubicBezTo>
                  <a:cubicBezTo>
                    <a:pt x="18602" y="12287"/>
                    <a:pt x="20126" y="13811"/>
                    <a:pt x="20983" y="16002"/>
                  </a:cubicBezTo>
                  <a:cubicBezTo>
                    <a:pt x="20888" y="16478"/>
                    <a:pt x="20888" y="16955"/>
                    <a:pt x="20793" y="17336"/>
                  </a:cubicBezTo>
                  <a:cubicBezTo>
                    <a:pt x="19173" y="21050"/>
                    <a:pt x="23936" y="24289"/>
                    <a:pt x="21650" y="28099"/>
                  </a:cubicBezTo>
                  <a:cubicBezTo>
                    <a:pt x="20031" y="30385"/>
                    <a:pt x="17745" y="31528"/>
                    <a:pt x="14982" y="31909"/>
                  </a:cubicBezTo>
                  <a:cubicBezTo>
                    <a:pt x="10791" y="32004"/>
                    <a:pt x="6505" y="32099"/>
                    <a:pt x="2695" y="29623"/>
                  </a:cubicBezTo>
                  <a:cubicBezTo>
                    <a:pt x="2409" y="24003"/>
                    <a:pt x="8601" y="26289"/>
                    <a:pt x="10696" y="23146"/>
                  </a:cubicBezTo>
                  <a:cubicBezTo>
                    <a:pt x="7934" y="20669"/>
                    <a:pt x="3933" y="24670"/>
                    <a:pt x="1266" y="20479"/>
                  </a:cubicBezTo>
                  <a:cubicBezTo>
                    <a:pt x="3933" y="17526"/>
                    <a:pt x="8791" y="13525"/>
                    <a:pt x="314" y="11335"/>
                  </a:cubicBezTo>
                  <a:cubicBezTo>
                    <a:pt x="-829" y="7715"/>
                    <a:pt x="1362" y="5334"/>
                    <a:pt x="3457" y="2953"/>
                  </a:cubicBezTo>
                  <a:cubicBezTo>
                    <a:pt x="3933" y="2667"/>
                    <a:pt x="4410" y="2477"/>
                    <a:pt x="4886" y="2191"/>
                  </a:cubicBezTo>
                  <a:cubicBezTo>
                    <a:pt x="7172" y="1429"/>
                    <a:pt x="9458" y="762"/>
                    <a:pt x="11744" y="0"/>
                  </a:cubicBezTo>
                  <a:cubicBezTo>
                    <a:pt x="11077" y="3143"/>
                    <a:pt x="10315" y="6191"/>
                    <a:pt x="9553" y="9144"/>
                  </a:cubicBezTo>
                  <a:close/>
                </a:path>
              </a:pathLst>
            </a:custGeom>
            <a:solidFill>
              <a:srgbClr val="FBC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8" name="Google Shape;861;p3"/>
            <p:cNvSpPr/>
            <p:nvPr/>
          </p:nvSpPr>
          <p:spPr>
            <a:xfrm>
              <a:off x="9212240" y="2061700"/>
              <a:ext cx="22101" cy="17990"/>
            </a:xfrm>
            <a:custGeom>
              <a:avLst/>
              <a:gdLst/>
              <a:ahLst/>
              <a:cxnLst/>
              <a:rect l="l" t="t" r="r" b="b"/>
              <a:pathLst>
                <a:path w="22101" h="17990" extrusionOk="0">
                  <a:moveTo>
                    <a:pt x="10671" y="2286"/>
                  </a:moveTo>
                  <a:cubicBezTo>
                    <a:pt x="12957" y="1524"/>
                    <a:pt x="15243" y="762"/>
                    <a:pt x="17529" y="0"/>
                  </a:cubicBezTo>
                  <a:cubicBezTo>
                    <a:pt x="20482" y="95"/>
                    <a:pt x="22006" y="1619"/>
                    <a:pt x="22101" y="4572"/>
                  </a:cubicBezTo>
                  <a:cubicBezTo>
                    <a:pt x="22101" y="4572"/>
                    <a:pt x="22101" y="4572"/>
                    <a:pt x="22101" y="4572"/>
                  </a:cubicBezTo>
                  <a:cubicBezTo>
                    <a:pt x="20292" y="6858"/>
                    <a:pt x="18672" y="9525"/>
                    <a:pt x="15243" y="6858"/>
                  </a:cubicBezTo>
                  <a:cubicBezTo>
                    <a:pt x="10576" y="7715"/>
                    <a:pt x="12767" y="12668"/>
                    <a:pt x="10481" y="14859"/>
                  </a:cubicBezTo>
                  <a:cubicBezTo>
                    <a:pt x="8576" y="16764"/>
                    <a:pt x="6671" y="18574"/>
                    <a:pt x="3623" y="17812"/>
                  </a:cubicBezTo>
                  <a:cubicBezTo>
                    <a:pt x="1718" y="17240"/>
                    <a:pt x="194" y="16097"/>
                    <a:pt x="3" y="14002"/>
                  </a:cubicBezTo>
                  <a:cubicBezTo>
                    <a:pt x="-92" y="11240"/>
                    <a:pt x="1813" y="9811"/>
                    <a:pt x="4099" y="9335"/>
                  </a:cubicBezTo>
                  <a:cubicBezTo>
                    <a:pt x="8195" y="8572"/>
                    <a:pt x="9147" y="5144"/>
                    <a:pt x="10671" y="2286"/>
                  </a:cubicBezTo>
                  <a:close/>
                </a:path>
              </a:pathLst>
            </a:custGeom>
            <a:solidFill>
              <a:srgbClr val="FDCD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9" name="Google Shape;862;p3"/>
            <p:cNvSpPr/>
            <p:nvPr/>
          </p:nvSpPr>
          <p:spPr>
            <a:xfrm>
              <a:off x="9272057" y="2116468"/>
              <a:ext cx="12607" cy="9144"/>
            </a:xfrm>
            <a:custGeom>
              <a:avLst/>
              <a:gdLst/>
              <a:ahLst/>
              <a:cxnLst/>
              <a:rect l="l" t="t" r="r" b="b"/>
              <a:pathLst>
                <a:path w="12607" h="9144" extrusionOk="0">
                  <a:moveTo>
                    <a:pt x="1146" y="0"/>
                  </a:moveTo>
                  <a:cubicBezTo>
                    <a:pt x="4956" y="0"/>
                    <a:pt x="8766" y="0"/>
                    <a:pt x="12576" y="0"/>
                  </a:cubicBezTo>
                  <a:cubicBezTo>
                    <a:pt x="12767" y="3905"/>
                    <a:pt x="12195" y="7430"/>
                    <a:pt x="8004" y="9144"/>
                  </a:cubicBezTo>
                  <a:cubicBezTo>
                    <a:pt x="8004" y="4286"/>
                    <a:pt x="-3616" y="8287"/>
                    <a:pt x="1146" y="0"/>
                  </a:cubicBezTo>
                  <a:close/>
                </a:path>
              </a:pathLst>
            </a:custGeom>
            <a:solidFill>
              <a:srgbClr val="F4B7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0" name="Google Shape;863;p3"/>
            <p:cNvSpPr/>
            <p:nvPr/>
          </p:nvSpPr>
          <p:spPr>
            <a:xfrm>
              <a:off x="9243485" y="2086221"/>
              <a:ext cx="29622" cy="30590"/>
            </a:xfrm>
            <a:custGeom>
              <a:avLst/>
              <a:gdLst/>
              <a:ahLst/>
              <a:cxnLst/>
              <a:rect l="l" t="t" r="r" b="b"/>
              <a:pathLst>
                <a:path w="29622" h="30590" extrusionOk="0">
                  <a:moveTo>
                    <a:pt x="0" y="7387"/>
                  </a:moveTo>
                  <a:cubicBezTo>
                    <a:pt x="2286" y="6625"/>
                    <a:pt x="4572" y="5863"/>
                    <a:pt x="6858" y="5101"/>
                  </a:cubicBezTo>
                  <a:cubicBezTo>
                    <a:pt x="8668" y="3673"/>
                    <a:pt x="7525" y="-518"/>
                    <a:pt x="11525" y="53"/>
                  </a:cubicBezTo>
                  <a:cubicBezTo>
                    <a:pt x="14573" y="2339"/>
                    <a:pt x="15812" y="5768"/>
                    <a:pt x="16955" y="9102"/>
                  </a:cubicBezTo>
                  <a:cubicBezTo>
                    <a:pt x="17050" y="10054"/>
                    <a:pt x="16955" y="11102"/>
                    <a:pt x="16574" y="11959"/>
                  </a:cubicBezTo>
                  <a:cubicBezTo>
                    <a:pt x="16193" y="12531"/>
                    <a:pt x="14954" y="12436"/>
                    <a:pt x="14764" y="13007"/>
                  </a:cubicBezTo>
                  <a:cubicBezTo>
                    <a:pt x="14573" y="13483"/>
                    <a:pt x="15431" y="13769"/>
                    <a:pt x="16193" y="13483"/>
                  </a:cubicBezTo>
                  <a:cubicBezTo>
                    <a:pt x="17431" y="13960"/>
                    <a:pt x="18288" y="14722"/>
                    <a:pt x="19145" y="15674"/>
                  </a:cubicBezTo>
                  <a:cubicBezTo>
                    <a:pt x="20479" y="17389"/>
                    <a:pt x="21050" y="19579"/>
                    <a:pt x="22765" y="21008"/>
                  </a:cubicBezTo>
                  <a:cubicBezTo>
                    <a:pt x="25051" y="19579"/>
                    <a:pt x="27337" y="19579"/>
                    <a:pt x="29623" y="21008"/>
                  </a:cubicBezTo>
                  <a:cubicBezTo>
                    <a:pt x="27337" y="22532"/>
                    <a:pt x="25051" y="24056"/>
                    <a:pt x="22765" y="25580"/>
                  </a:cubicBezTo>
                  <a:cubicBezTo>
                    <a:pt x="18860" y="26723"/>
                    <a:pt x="16574" y="32152"/>
                    <a:pt x="11335" y="30152"/>
                  </a:cubicBezTo>
                  <a:cubicBezTo>
                    <a:pt x="9239" y="26723"/>
                    <a:pt x="6191" y="28438"/>
                    <a:pt x="3429" y="28819"/>
                  </a:cubicBezTo>
                  <a:cubicBezTo>
                    <a:pt x="2477" y="28628"/>
                    <a:pt x="1619" y="28057"/>
                    <a:pt x="1048" y="27199"/>
                  </a:cubicBezTo>
                  <a:cubicBezTo>
                    <a:pt x="191" y="20627"/>
                    <a:pt x="2000" y="13960"/>
                    <a:pt x="0" y="7387"/>
                  </a:cubicBezTo>
                  <a:close/>
                </a:path>
              </a:pathLst>
            </a:custGeom>
            <a:solidFill>
              <a:srgbClr val="F6B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1" name="Google Shape;864;p3"/>
            <p:cNvSpPr/>
            <p:nvPr/>
          </p:nvSpPr>
          <p:spPr>
            <a:xfrm>
              <a:off x="9221223" y="2115992"/>
              <a:ext cx="24547" cy="18192"/>
            </a:xfrm>
            <a:custGeom>
              <a:avLst/>
              <a:gdLst/>
              <a:ahLst/>
              <a:cxnLst/>
              <a:rect l="l" t="t" r="r" b="b"/>
              <a:pathLst>
                <a:path w="24547" h="18192" extrusionOk="0">
                  <a:moveTo>
                    <a:pt x="24548" y="2762"/>
                  </a:moveTo>
                  <a:cubicBezTo>
                    <a:pt x="24548" y="3524"/>
                    <a:pt x="24548" y="4286"/>
                    <a:pt x="24548" y="5048"/>
                  </a:cubicBezTo>
                  <a:cubicBezTo>
                    <a:pt x="21976" y="9525"/>
                    <a:pt x="16166" y="10192"/>
                    <a:pt x="13594" y="14573"/>
                  </a:cubicBezTo>
                  <a:cubicBezTo>
                    <a:pt x="12642" y="15049"/>
                    <a:pt x="11689" y="14859"/>
                    <a:pt x="10927" y="14192"/>
                  </a:cubicBezTo>
                  <a:cubicBezTo>
                    <a:pt x="7308" y="13525"/>
                    <a:pt x="4736" y="15430"/>
                    <a:pt x="2259" y="18193"/>
                  </a:cubicBezTo>
                  <a:cubicBezTo>
                    <a:pt x="-312" y="14478"/>
                    <a:pt x="-408" y="10954"/>
                    <a:pt x="1783" y="7334"/>
                  </a:cubicBezTo>
                  <a:cubicBezTo>
                    <a:pt x="-1551" y="1238"/>
                    <a:pt x="-598" y="0"/>
                    <a:pt x="7974" y="0"/>
                  </a:cubicBezTo>
                  <a:cubicBezTo>
                    <a:pt x="10165" y="3238"/>
                    <a:pt x="8832" y="5239"/>
                    <a:pt x="7974" y="5810"/>
                  </a:cubicBezTo>
                  <a:cubicBezTo>
                    <a:pt x="11118" y="2953"/>
                    <a:pt x="15975" y="-2096"/>
                    <a:pt x="23500" y="1619"/>
                  </a:cubicBezTo>
                  <a:cubicBezTo>
                    <a:pt x="23786" y="2000"/>
                    <a:pt x="24167" y="2381"/>
                    <a:pt x="24548" y="2762"/>
                  </a:cubicBezTo>
                  <a:close/>
                </a:path>
              </a:pathLst>
            </a:custGeom>
            <a:solidFill>
              <a:srgbClr val="FC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2" name="Google Shape;865;p3"/>
            <p:cNvSpPr/>
            <p:nvPr/>
          </p:nvSpPr>
          <p:spPr>
            <a:xfrm>
              <a:off x="9229767" y="2132452"/>
              <a:ext cx="11587" cy="9493"/>
            </a:xfrm>
            <a:custGeom>
              <a:avLst/>
              <a:gdLst/>
              <a:ahLst/>
              <a:cxnLst/>
              <a:rect l="l" t="t" r="r" b="b"/>
              <a:pathLst>
                <a:path w="11587" h="9493" extrusionOk="0">
                  <a:moveTo>
                    <a:pt x="6860" y="19"/>
                  </a:moveTo>
                  <a:cubicBezTo>
                    <a:pt x="11622" y="686"/>
                    <a:pt x="12765" y="4115"/>
                    <a:pt x="10384" y="7258"/>
                  </a:cubicBezTo>
                  <a:cubicBezTo>
                    <a:pt x="5526" y="13735"/>
                    <a:pt x="3907" y="4019"/>
                    <a:pt x="2" y="4591"/>
                  </a:cubicBezTo>
                  <a:cubicBezTo>
                    <a:pt x="-93" y="-553"/>
                    <a:pt x="3621" y="19"/>
                    <a:pt x="6860" y="19"/>
                  </a:cubicBezTo>
                  <a:close/>
                </a:path>
              </a:pathLst>
            </a:custGeom>
            <a:solidFill>
              <a:srgbClr val="F5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3" name="Google Shape;866;p3"/>
            <p:cNvSpPr/>
            <p:nvPr/>
          </p:nvSpPr>
          <p:spPr>
            <a:xfrm>
              <a:off x="9245291" y="2109819"/>
              <a:ext cx="11294" cy="8967"/>
            </a:xfrm>
            <a:custGeom>
              <a:avLst/>
              <a:gdLst/>
              <a:ahLst/>
              <a:cxnLst/>
              <a:rect l="l" t="t" r="r" b="b"/>
              <a:pathLst>
                <a:path w="11294" h="8967" extrusionOk="0">
                  <a:moveTo>
                    <a:pt x="2766" y="4363"/>
                  </a:moveTo>
                  <a:cubicBezTo>
                    <a:pt x="4195" y="1601"/>
                    <a:pt x="6195" y="-971"/>
                    <a:pt x="9433" y="363"/>
                  </a:cubicBezTo>
                  <a:cubicBezTo>
                    <a:pt x="13243" y="1887"/>
                    <a:pt x="10100" y="4458"/>
                    <a:pt x="9624" y="6649"/>
                  </a:cubicBezTo>
                  <a:cubicBezTo>
                    <a:pt x="7243" y="9983"/>
                    <a:pt x="3623" y="8649"/>
                    <a:pt x="480" y="8935"/>
                  </a:cubicBezTo>
                  <a:lnTo>
                    <a:pt x="480" y="8935"/>
                  </a:lnTo>
                  <a:cubicBezTo>
                    <a:pt x="-1044" y="6268"/>
                    <a:pt x="1432" y="5601"/>
                    <a:pt x="2766" y="4363"/>
                  </a:cubicBezTo>
                  <a:close/>
                </a:path>
              </a:pathLst>
            </a:custGeom>
            <a:solidFill>
              <a:srgbClr val="FC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4" name="Google Shape;867;p3"/>
            <p:cNvSpPr/>
            <p:nvPr/>
          </p:nvSpPr>
          <p:spPr>
            <a:xfrm>
              <a:off x="9234341" y="2121041"/>
              <a:ext cx="14455" cy="9858"/>
            </a:xfrm>
            <a:custGeom>
              <a:avLst/>
              <a:gdLst/>
              <a:ahLst/>
              <a:cxnLst/>
              <a:rect l="l" t="t" r="r" b="b"/>
              <a:pathLst>
                <a:path w="14455" h="9858" extrusionOk="0">
                  <a:moveTo>
                    <a:pt x="0" y="9144"/>
                  </a:moveTo>
                  <a:cubicBezTo>
                    <a:pt x="1048" y="2572"/>
                    <a:pt x="7525" y="2953"/>
                    <a:pt x="11430" y="0"/>
                  </a:cubicBezTo>
                  <a:cubicBezTo>
                    <a:pt x="14288" y="381"/>
                    <a:pt x="15907" y="1619"/>
                    <a:pt x="12668" y="3715"/>
                  </a:cubicBezTo>
                  <a:cubicBezTo>
                    <a:pt x="9430" y="5905"/>
                    <a:pt x="5715" y="7334"/>
                    <a:pt x="2286" y="9144"/>
                  </a:cubicBezTo>
                  <a:cubicBezTo>
                    <a:pt x="1524" y="10096"/>
                    <a:pt x="762" y="10096"/>
                    <a:pt x="0" y="9144"/>
                  </a:cubicBezTo>
                  <a:close/>
                </a:path>
              </a:pathLst>
            </a:custGeom>
            <a:solidFill>
              <a:srgbClr val="F5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5" name="Google Shape;868;p3"/>
            <p:cNvSpPr/>
            <p:nvPr/>
          </p:nvSpPr>
          <p:spPr>
            <a:xfrm>
              <a:off x="9215291" y="2111221"/>
              <a:ext cx="14859" cy="12105"/>
            </a:xfrm>
            <a:custGeom>
              <a:avLst/>
              <a:gdLst/>
              <a:ahLst/>
              <a:cxnLst/>
              <a:rect l="l" t="t" r="r" b="b"/>
              <a:pathLst>
                <a:path w="14859" h="12105" extrusionOk="0">
                  <a:moveTo>
                    <a:pt x="14478" y="5248"/>
                  </a:moveTo>
                  <a:cubicBezTo>
                    <a:pt x="11240" y="6581"/>
                    <a:pt x="5144" y="4962"/>
                    <a:pt x="7620" y="12106"/>
                  </a:cubicBezTo>
                  <a:cubicBezTo>
                    <a:pt x="5715" y="12106"/>
                    <a:pt x="4001" y="11630"/>
                    <a:pt x="3048" y="9820"/>
                  </a:cubicBezTo>
                  <a:cubicBezTo>
                    <a:pt x="1619" y="9058"/>
                    <a:pt x="191" y="8391"/>
                    <a:pt x="0" y="6486"/>
                  </a:cubicBezTo>
                  <a:cubicBezTo>
                    <a:pt x="2477" y="295"/>
                    <a:pt x="6763" y="-1420"/>
                    <a:pt x="12859" y="1152"/>
                  </a:cubicBezTo>
                  <a:cubicBezTo>
                    <a:pt x="13716" y="1819"/>
                    <a:pt x="14383" y="2676"/>
                    <a:pt x="14859" y="3629"/>
                  </a:cubicBezTo>
                  <a:cubicBezTo>
                    <a:pt x="14764" y="4200"/>
                    <a:pt x="14573" y="4676"/>
                    <a:pt x="14478" y="5248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6" name="Google Shape;869;p3"/>
            <p:cNvSpPr/>
            <p:nvPr/>
          </p:nvSpPr>
          <p:spPr>
            <a:xfrm>
              <a:off x="9208064" y="2127899"/>
              <a:ext cx="8839" cy="9143"/>
            </a:xfrm>
            <a:custGeom>
              <a:avLst/>
              <a:gdLst/>
              <a:ahLst/>
              <a:cxnLst/>
              <a:rect l="l" t="t" r="r" b="b"/>
              <a:pathLst>
                <a:path w="8839" h="9143" extrusionOk="0">
                  <a:moveTo>
                    <a:pt x="1131" y="4572"/>
                  </a:moveTo>
                  <a:cubicBezTo>
                    <a:pt x="3417" y="3048"/>
                    <a:pt x="5703" y="1524"/>
                    <a:pt x="7989" y="0"/>
                  </a:cubicBezTo>
                  <a:cubicBezTo>
                    <a:pt x="10846" y="6953"/>
                    <a:pt x="5989" y="8001"/>
                    <a:pt x="1131" y="9144"/>
                  </a:cubicBezTo>
                  <a:cubicBezTo>
                    <a:pt x="845" y="8858"/>
                    <a:pt x="559" y="8477"/>
                    <a:pt x="178" y="8191"/>
                  </a:cubicBezTo>
                  <a:cubicBezTo>
                    <a:pt x="-203" y="6763"/>
                    <a:pt x="-12" y="5524"/>
                    <a:pt x="1131" y="4572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7" name="Google Shape;870;p3"/>
            <p:cNvSpPr/>
            <p:nvPr/>
          </p:nvSpPr>
          <p:spPr>
            <a:xfrm>
              <a:off x="9207592" y="2117590"/>
              <a:ext cx="10746" cy="7418"/>
            </a:xfrm>
            <a:custGeom>
              <a:avLst/>
              <a:gdLst/>
              <a:ahLst/>
              <a:cxnLst/>
              <a:rect l="l" t="t" r="r" b="b"/>
              <a:pathLst>
                <a:path w="10746" h="7418" extrusionOk="0">
                  <a:moveTo>
                    <a:pt x="8461" y="1164"/>
                  </a:moveTo>
                  <a:cubicBezTo>
                    <a:pt x="9223" y="1926"/>
                    <a:pt x="9985" y="2688"/>
                    <a:pt x="10747" y="3450"/>
                  </a:cubicBezTo>
                  <a:cubicBezTo>
                    <a:pt x="9223" y="4212"/>
                    <a:pt x="7699" y="4974"/>
                    <a:pt x="6175" y="5832"/>
                  </a:cubicBezTo>
                  <a:cubicBezTo>
                    <a:pt x="4270" y="6213"/>
                    <a:pt x="2555" y="8594"/>
                    <a:pt x="555" y="6689"/>
                  </a:cubicBezTo>
                  <a:cubicBezTo>
                    <a:pt x="-683" y="5546"/>
                    <a:pt x="365" y="4212"/>
                    <a:pt x="1603" y="3450"/>
                  </a:cubicBezTo>
                  <a:cubicBezTo>
                    <a:pt x="3222" y="498"/>
                    <a:pt x="5127" y="-1312"/>
                    <a:pt x="8461" y="1164"/>
                  </a:cubicBezTo>
                  <a:close/>
                </a:path>
              </a:pathLst>
            </a:custGeom>
            <a:solidFill>
              <a:srgbClr val="EDA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8" name="Google Shape;871;p3"/>
            <p:cNvSpPr/>
            <p:nvPr/>
          </p:nvSpPr>
          <p:spPr>
            <a:xfrm>
              <a:off x="9202337" y="2135623"/>
              <a:ext cx="6858" cy="8181"/>
            </a:xfrm>
            <a:custGeom>
              <a:avLst/>
              <a:gdLst/>
              <a:ahLst/>
              <a:cxnLst/>
              <a:rect l="l" t="t" r="r" b="b"/>
              <a:pathLst>
                <a:path w="6858" h="8181" extrusionOk="0">
                  <a:moveTo>
                    <a:pt x="0" y="8182"/>
                  </a:moveTo>
                  <a:cubicBezTo>
                    <a:pt x="0" y="5896"/>
                    <a:pt x="0" y="3610"/>
                    <a:pt x="0" y="1324"/>
                  </a:cubicBezTo>
                  <a:cubicBezTo>
                    <a:pt x="2286" y="-295"/>
                    <a:pt x="4572" y="-581"/>
                    <a:pt x="6858" y="1324"/>
                  </a:cubicBezTo>
                  <a:lnTo>
                    <a:pt x="6858" y="1324"/>
                  </a:lnTo>
                  <a:cubicBezTo>
                    <a:pt x="6858" y="2086"/>
                    <a:pt x="6858" y="2848"/>
                    <a:pt x="6858" y="3610"/>
                  </a:cubicBezTo>
                  <a:cubicBezTo>
                    <a:pt x="5620" y="6658"/>
                    <a:pt x="3334" y="8182"/>
                    <a:pt x="0" y="8182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9" name="Google Shape;872;p3"/>
            <p:cNvSpPr/>
            <p:nvPr/>
          </p:nvSpPr>
          <p:spPr>
            <a:xfrm>
              <a:off x="9228116" y="2130185"/>
              <a:ext cx="8511" cy="6857"/>
            </a:xfrm>
            <a:custGeom>
              <a:avLst/>
              <a:gdLst/>
              <a:ahLst/>
              <a:cxnLst/>
              <a:rect l="l" t="t" r="r" b="b"/>
              <a:pathLst>
                <a:path w="8511" h="6857" extrusionOk="0">
                  <a:moveTo>
                    <a:pt x="6225" y="0"/>
                  </a:moveTo>
                  <a:cubicBezTo>
                    <a:pt x="6987" y="0"/>
                    <a:pt x="7749" y="0"/>
                    <a:pt x="8511" y="0"/>
                  </a:cubicBezTo>
                  <a:cubicBezTo>
                    <a:pt x="8511" y="762"/>
                    <a:pt x="8511" y="1524"/>
                    <a:pt x="8511" y="2286"/>
                  </a:cubicBezTo>
                  <a:cubicBezTo>
                    <a:pt x="6225" y="3810"/>
                    <a:pt x="3939" y="5334"/>
                    <a:pt x="1653" y="6858"/>
                  </a:cubicBezTo>
                  <a:cubicBezTo>
                    <a:pt x="-3014" y="2762"/>
                    <a:pt x="3653" y="2477"/>
                    <a:pt x="3939" y="0"/>
                  </a:cubicBezTo>
                  <a:cubicBezTo>
                    <a:pt x="4701" y="0"/>
                    <a:pt x="5463" y="0"/>
                    <a:pt x="6225" y="0"/>
                  </a:cubicBezTo>
                  <a:close/>
                </a:path>
              </a:pathLst>
            </a:custGeom>
            <a:solidFill>
              <a:srgbClr val="F0B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0" name="Google Shape;873;p3"/>
            <p:cNvSpPr/>
            <p:nvPr/>
          </p:nvSpPr>
          <p:spPr>
            <a:xfrm>
              <a:off x="9253268" y="2137042"/>
              <a:ext cx="3933" cy="5543"/>
            </a:xfrm>
            <a:custGeom>
              <a:avLst/>
              <a:gdLst/>
              <a:ahLst/>
              <a:cxnLst/>
              <a:rect l="l" t="t" r="r" b="b"/>
              <a:pathLst>
                <a:path w="3933" h="5543" extrusionOk="0">
                  <a:moveTo>
                    <a:pt x="1647" y="0"/>
                  </a:moveTo>
                  <a:cubicBezTo>
                    <a:pt x="2409" y="0"/>
                    <a:pt x="3171" y="0"/>
                    <a:pt x="3933" y="0"/>
                  </a:cubicBezTo>
                  <a:cubicBezTo>
                    <a:pt x="3267" y="2096"/>
                    <a:pt x="5172" y="6287"/>
                    <a:pt x="1171" y="5429"/>
                  </a:cubicBezTo>
                  <a:cubicBezTo>
                    <a:pt x="-1591" y="4763"/>
                    <a:pt x="1362" y="1810"/>
                    <a:pt x="1647" y="0"/>
                  </a:cubicBezTo>
                  <a:close/>
                </a:path>
              </a:pathLst>
            </a:custGeom>
            <a:solidFill>
              <a:srgbClr val="F4B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1" name="Google Shape;874;p3"/>
            <p:cNvSpPr/>
            <p:nvPr/>
          </p:nvSpPr>
          <p:spPr>
            <a:xfrm>
              <a:off x="9229769" y="2092693"/>
              <a:ext cx="17487" cy="22335"/>
            </a:xfrm>
            <a:custGeom>
              <a:avLst/>
              <a:gdLst/>
              <a:ahLst/>
              <a:cxnLst/>
              <a:rect l="l" t="t" r="r" b="b"/>
              <a:pathLst>
                <a:path w="17487" h="22335" extrusionOk="0">
                  <a:moveTo>
                    <a:pt x="13716" y="916"/>
                  </a:moveTo>
                  <a:cubicBezTo>
                    <a:pt x="20765" y="7107"/>
                    <a:pt x="15716" y="14536"/>
                    <a:pt x="16002" y="21490"/>
                  </a:cubicBezTo>
                  <a:cubicBezTo>
                    <a:pt x="14097" y="22823"/>
                    <a:pt x="12002" y="22252"/>
                    <a:pt x="9906" y="21966"/>
                  </a:cubicBezTo>
                  <a:cubicBezTo>
                    <a:pt x="5429" y="20537"/>
                    <a:pt x="572" y="19204"/>
                    <a:pt x="6001" y="13489"/>
                  </a:cubicBezTo>
                  <a:cubicBezTo>
                    <a:pt x="9144" y="10155"/>
                    <a:pt x="5715" y="9298"/>
                    <a:pt x="4286" y="7583"/>
                  </a:cubicBezTo>
                  <a:cubicBezTo>
                    <a:pt x="2667" y="6345"/>
                    <a:pt x="953" y="5202"/>
                    <a:pt x="0" y="3297"/>
                  </a:cubicBezTo>
                  <a:cubicBezTo>
                    <a:pt x="762" y="2535"/>
                    <a:pt x="1524" y="1773"/>
                    <a:pt x="2286" y="1011"/>
                  </a:cubicBezTo>
                  <a:cubicBezTo>
                    <a:pt x="6096" y="-1561"/>
                    <a:pt x="9906" y="1678"/>
                    <a:pt x="13716" y="916"/>
                  </a:cubicBezTo>
                  <a:close/>
                </a:path>
              </a:pathLst>
            </a:custGeom>
            <a:solidFill>
              <a:srgbClr val="FA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2" name="Google Shape;875;p3"/>
            <p:cNvSpPr/>
            <p:nvPr/>
          </p:nvSpPr>
          <p:spPr>
            <a:xfrm>
              <a:off x="9210797" y="2093001"/>
              <a:ext cx="14730" cy="9751"/>
            </a:xfrm>
            <a:custGeom>
              <a:avLst/>
              <a:gdLst/>
              <a:ahLst/>
              <a:cxnLst/>
              <a:rect l="l" t="t" r="r" b="b"/>
              <a:pathLst>
                <a:path w="14730" h="9751" extrusionOk="0">
                  <a:moveTo>
                    <a:pt x="5256" y="9751"/>
                  </a:moveTo>
                  <a:cubicBezTo>
                    <a:pt x="4494" y="9751"/>
                    <a:pt x="3732" y="9751"/>
                    <a:pt x="2970" y="9751"/>
                  </a:cubicBezTo>
                  <a:cubicBezTo>
                    <a:pt x="3732" y="7465"/>
                    <a:pt x="-4078" y="5179"/>
                    <a:pt x="2970" y="2893"/>
                  </a:cubicBezTo>
                  <a:cubicBezTo>
                    <a:pt x="4970" y="1179"/>
                    <a:pt x="6685" y="-1107"/>
                    <a:pt x="9828" y="607"/>
                  </a:cubicBezTo>
                  <a:cubicBezTo>
                    <a:pt x="11733" y="607"/>
                    <a:pt x="13448" y="1083"/>
                    <a:pt x="14400" y="2893"/>
                  </a:cubicBezTo>
                  <a:cubicBezTo>
                    <a:pt x="15257" y="4608"/>
                    <a:pt x="14305" y="5655"/>
                    <a:pt x="13162" y="6703"/>
                  </a:cubicBezTo>
                  <a:cubicBezTo>
                    <a:pt x="10781" y="8418"/>
                    <a:pt x="7637" y="7941"/>
                    <a:pt x="5256" y="9751"/>
                  </a:cubicBezTo>
                  <a:close/>
                </a:path>
              </a:pathLst>
            </a:custGeom>
            <a:solidFill>
              <a:srgbClr val="FDCC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3" name="Google Shape;876;p3"/>
            <p:cNvSpPr/>
            <p:nvPr/>
          </p:nvSpPr>
          <p:spPr>
            <a:xfrm>
              <a:off x="9208195" y="2059318"/>
              <a:ext cx="8522" cy="9907"/>
            </a:xfrm>
            <a:custGeom>
              <a:avLst/>
              <a:gdLst/>
              <a:ahLst/>
              <a:cxnLst/>
              <a:rect l="l" t="t" r="r" b="b"/>
              <a:pathLst>
                <a:path w="8522" h="9907" extrusionOk="0">
                  <a:moveTo>
                    <a:pt x="3286" y="95"/>
                  </a:moveTo>
                  <a:cubicBezTo>
                    <a:pt x="4239" y="1905"/>
                    <a:pt x="5953" y="2381"/>
                    <a:pt x="7858" y="2381"/>
                  </a:cubicBezTo>
                  <a:cubicBezTo>
                    <a:pt x="10430" y="8382"/>
                    <a:pt x="4905" y="9811"/>
                    <a:pt x="1953" y="9906"/>
                  </a:cubicBezTo>
                  <a:cubicBezTo>
                    <a:pt x="-2905" y="10001"/>
                    <a:pt x="3858" y="6096"/>
                    <a:pt x="1000" y="4572"/>
                  </a:cubicBezTo>
                  <a:cubicBezTo>
                    <a:pt x="-333" y="3048"/>
                    <a:pt x="-333" y="1524"/>
                    <a:pt x="1000" y="0"/>
                  </a:cubicBezTo>
                  <a:cubicBezTo>
                    <a:pt x="1762" y="95"/>
                    <a:pt x="2524" y="95"/>
                    <a:pt x="3286" y="95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4" name="Google Shape;877;p3"/>
            <p:cNvSpPr/>
            <p:nvPr/>
          </p:nvSpPr>
          <p:spPr>
            <a:xfrm>
              <a:off x="9203062" y="2071645"/>
              <a:ext cx="5457" cy="8819"/>
            </a:xfrm>
            <a:custGeom>
              <a:avLst/>
              <a:gdLst/>
              <a:ahLst/>
              <a:cxnLst/>
              <a:rect l="l" t="t" r="r" b="b"/>
              <a:pathLst>
                <a:path w="5457" h="8819" extrusionOk="0">
                  <a:moveTo>
                    <a:pt x="609" y="8819"/>
                  </a:moveTo>
                  <a:cubicBezTo>
                    <a:pt x="1943" y="5867"/>
                    <a:pt x="-2248" y="2152"/>
                    <a:pt x="1847" y="56"/>
                  </a:cubicBezTo>
                  <a:cubicBezTo>
                    <a:pt x="2419" y="-229"/>
                    <a:pt x="4038" y="628"/>
                    <a:pt x="4514" y="1390"/>
                  </a:cubicBezTo>
                  <a:cubicBezTo>
                    <a:pt x="7181" y="5581"/>
                    <a:pt x="3657" y="7200"/>
                    <a:pt x="609" y="8819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5" name="Google Shape;878;p3"/>
            <p:cNvSpPr/>
            <p:nvPr/>
          </p:nvSpPr>
          <p:spPr>
            <a:xfrm>
              <a:off x="9201678" y="2057128"/>
              <a:ext cx="7517" cy="9144"/>
            </a:xfrm>
            <a:custGeom>
              <a:avLst/>
              <a:gdLst/>
              <a:ahLst/>
              <a:cxnLst/>
              <a:rect l="l" t="t" r="r" b="b"/>
              <a:pathLst>
                <a:path w="7517" h="9144" extrusionOk="0">
                  <a:moveTo>
                    <a:pt x="7517" y="2286"/>
                  </a:moveTo>
                  <a:cubicBezTo>
                    <a:pt x="7517" y="3810"/>
                    <a:pt x="7517" y="5334"/>
                    <a:pt x="7517" y="6858"/>
                  </a:cubicBezTo>
                  <a:cubicBezTo>
                    <a:pt x="5231" y="7620"/>
                    <a:pt x="2945" y="8382"/>
                    <a:pt x="659" y="9144"/>
                  </a:cubicBezTo>
                  <a:cubicBezTo>
                    <a:pt x="-2294" y="2096"/>
                    <a:pt x="5517" y="3239"/>
                    <a:pt x="7517" y="0"/>
                  </a:cubicBezTo>
                  <a:cubicBezTo>
                    <a:pt x="7517" y="762"/>
                    <a:pt x="7517" y="1524"/>
                    <a:pt x="7517" y="2286"/>
                  </a:cubicBezTo>
                  <a:close/>
                </a:path>
              </a:pathLst>
            </a:custGeom>
            <a:solidFill>
              <a:srgbClr val="F2B6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6" name="Google Shape;879;p3"/>
            <p:cNvSpPr/>
            <p:nvPr/>
          </p:nvSpPr>
          <p:spPr>
            <a:xfrm>
              <a:off x="9221952" y="2095894"/>
              <a:ext cx="12388" cy="7352"/>
            </a:xfrm>
            <a:custGeom>
              <a:avLst/>
              <a:gdLst/>
              <a:ahLst/>
              <a:cxnLst/>
              <a:rect l="l" t="t" r="r" b="b"/>
              <a:pathLst>
                <a:path w="12388" h="7352" extrusionOk="0">
                  <a:moveTo>
                    <a:pt x="959" y="2286"/>
                  </a:moveTo>
                  <a:cubicBezTo>
                    <a:pt x="1721" y="1524"/>
                    <a:pt x="2483" y="762"/>
                    <a:pt x="3245" y="0"/>
                  </a:cubicBezTo>
                  <a:cubicBezTo>
                    <a:pt x="4769" y="0"/>
                    <a:pt x="6293" y="0"/>
                    <a:pt x="7817" y="0"/>
                  </a:cubicBezTo>
                  <a:cubicBezTo>
                    <a:pt x="9722" y="95"/>
                    <a:pt x="11436" y="476"/>
                    <a:pt x="12389" y="2286"/>
                  </a:cubicBezTo>
                  <a:cubicBezTo>
                    <a:pt x="10960" y="4858"/>
                    <a:pt x="8388" y="6001"/>
                    <a:pt x="5817" y="6953"/>
                  </a:cubicBezTo>
                  <a:cubicBezTo>
                    <a:pt x="2197" y="7430"/>
                    <a:pt x="-1899" y="8573"/>
                    <a:pt x="959" y="2286"/>
                  </a:cubicBezTo>
                  <a:close/>
                </a:path>
              </a:pathLst>
            </a:custGeom>
            <a:solidFill>
              <a:srgbClr val="F4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7" name="Google Shape;880;p3"/>
            <p:cNvSpPr/>
            <p:nvPr/>
          </p:nvSpPr>
          <p:spPr>
            <a:xfrm>
              <a:off x="9213767" y="2089385"/>
              <a:ext cx="7707" cy="6509"/>
            </a:xfrm>
            <a:custGeom>
              <a:avLst/>
              <a:gdLst/>
              <a:ahLst/>
              <a:cxnLst/>
              <a:rect l="l" t="t" r="r" b="b"/>
              <a:pathLst>
                <a:path w="7707" h="6509" extrusionOk="0">
                  <a:moveTo>
                    <a:pt x="6858" y="4223"/>
                  </a:moveTo>
                  <a:cubicBezTo>
                    <a:pt x="4572" y="4985"/>
                    <a:pt x="2286" y="5747"/>
                    <a:pt x="0" y="6509"/>
                  </a:cubicBezTo>
                  <a:cubicBezTo>
                    <a:pt x="286" y="2699"/>
                    <a:pt x="1810" y="-349"/>
                    <a:pt x="6001" y="32"/>
                  </a:cubicBezTo>
                  <a:cubicBezTo>
                    <a:pt x="9049" y="223"/>
                    <a:pt x="7144" y="2699"/>
                    <a:pt x="6858" y="4223"/>
                  </a:cubicBezTo>
                  <a:close/>
                </a:path>
              </a:pathLst>
            </a:custGeom>
            <a:solidFill>
              <a:srgbClr val="F9BF0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8" name="Google Shape;881;p3"/>
            <p:cNvSpPr/>
            <p:nvPr/>
          </p:nvSpPr>
          <p:spPr>
            <a:xfrm>
              <a:off x="9227483" y="2066272"/>
              <a:ext cx="6885" cy="9144"/>
            </a:xfrm>
            <a:custGeom>
              <a:avLst/>
              <a:gdLst/>
              <a:ahLst/>
              <a:cxnLst/>
              <a:rect l="l" t="t" r="r" b="b"/>
              <a:pathLst>
                <a:path w="6885" h="9144" extrusionOk="0">
                  <a:moveTo>
                    <a:pt x="0" y="2286"/>
                  </a:moveTo>
                  <a:cubicBezTo>
                    <a:pt x="2286" y="1524"/>
                    <a:pt x="4572" y="762"/>
                    <a:pt x="6858" y="0"/>
                  </a:cubicBezTo>
                  <a:cubicBezTo>
                    <a:pt x="7239" y="4000"/>
                    <a:pt x="3620" y="6001"/>
                    <a:pt x="2286" y="9144"/>
                  </a:cubicBezTo>
                  <a:cubicBezTo>
                    <a:pt x="-381" y="7429"/>
                    <a:pt x="95" y="4763"/>
                    <a:pt x="0" y="2286"/>
                  </a:cubicBezTo>
                  <a:close/>
                </a:path>
              </a:pathLst>
            </a:custGeom>
            <a:solidFill>
              <a:srgbClr val="F1B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9" name="Google Shape;882;p3"/>
            <p:cNvSpPr/>
            <p:nvPr/>
          </p:nvSpPr>
          <p:spPr>
            <a:xfrm>
              <a:off x="9201004" y="2098181"/>
              <a:ext cx="31194" cy="22860"/>
            </a:xfrm>
            <a:custGeom>
              <a:avLst/>
              <a:gdLst/>
              <a:ahLst/>
              <a:cxnLst/>
              <a:rect l="l" t="t" r="r" b="b"/>
              <a:pathLst>
                <a:path w="31194" h="22860" extrusionOk="0">
                  <a:moveTo>
                    <a:pt x="21908" y="0"/>
                  </a:moveTo>
                  <a:cubicBezTo>
                    <a:pt x="21812" y="4096"/>
                    <a:pt x="24003" y="3429"/>
                    <a:pt x="26480" y="2286"/>
                  </a:cubicBezTo>
                  <a:cubicBezTo>
                    <a:pt x="32766" y="6858"/>
                    <a:pt x="32766" y="11430"/>
                    <a:pt x="26480" y="16002"/>
                  </a:cubicBezTo>
                  <a:cubicBezTo>
                    <a:pt x="21146" y="13621"/>
                    <a:pt x="17717" y="16193"/>
                    <a:pt x="15050" y="20574"/>
                  </a:cubicBezTo>
                  <a:cubicBezTo>
                    <a:pt x="12764" y="21336"/>
                    <a:pt x="10478" y="22098"/>
                    <a:pt x="8192" y="22860"/>
                  </a:cubicBezTo>
                  <a:cubicBezTo>
                    <a:pt x="7049" y="19050"/>
                    <a:pt x="2477" y="18574"/>
                    <a:pt x="0" y="15240"/>
                  </a:cubicBezTo>
                  <a:cubicBezTo>
                    <a:pt x="3143" y="13811"/>
                    <a:pt x="5715" y="12668"/>
                    <a:pt x="8192" y="11525"/>
                  </a:cubicBezTo>
                  <a:cubicBezTo>
                    <a:pt x="14002" y="12763"/>
                    <a:pt x="15812" y="11525"/>
                    <a:pt x="15050" y="6953"/>
                  </a:cubicBezTo>
                  <a:cubicBezTo>
                    <a:pt x="15050" y="6191"/>
                    <a:pt x="15050" y="5429"/>
                    <a:pt x="15050" y="4667"/>
                  </a:cubicBezTo>
                  <a:cubicBezTo>
                    <a:pt x="14859" y="-762"/>
                    <a:pt x="20098" y="2191"/>
                    <a:pt x="21908" y="0"/>
                  </a:cubicBezTo>
                  <a:close/>
                </a:path>
              </a:pathLst>
            </a:custGeom>
            <a:solidFill>
              <a:srgbClr val="FCBD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0" name="Google Shape;883;p3"/>
            <p:cNvSpPr/>
            <p:nvPr/>
          </p:nvSpPr>
          <p:spPr>
            <a:xfrm>
              <a:off x="9156712" y="2114038"/>
              <a:ext cx="20573" cy="16146"/>
            </a:xfrm>
            <a:custGeom>
              <a:avLst/>
              <a:gdLst/>
              <a:ahLst/>
              <a:cxnLst/>
              <a:rect l="l" t="t" r="r" b="b"/>
              <a:pathLst>
                <a:path w="20573" h="16146" extrusionOk="0">
                  <a:moveTo>
                    <a:pt x="11430" y="144"/>
                  </a:moveTo>
                  <a:cubicBezTo>
                    <a:pt x="14383" y="240"/>
                    <a:pt x="15907" y="1764"/>
                    <a:pt x="16002" y="4716"/>
                  </a:cubicBezTo>
                  <a:cubicBezTo>
                    <a:pt x="21050" y="7098"/>
                    <a:pt x="18764" y="12432"/>
                    <a:pt x="20574" y="16146"/>
                  </a:cubicBezTo>
                  <a:cubicBezTo>
                    <a:pt x="9620" y="13194"/>
                    <a:pt x="9620" y="13194"/>
                    <a:pt x="11430" y="5478"/>
                  </a:cubicBezTo>
                  <a:cubicBezTo>
                    <a:pt x="7525" y="5478"/>
                    <a:pt x="4572" y="12622"/>
                    <a:pt x="0" y="7002"/>
                  </a:cubicBezTo>
                  <a:cubicBezTo>
                    <a:pt x="2381" y="2335"/>
                    <a:pt x="5715" y="-713"/>
                    <a:pt x="11430" y="144"/>
                  </a:cubicBezTo>
                  <a:close/>
                </a:path>
              </a:pathLst>
            </a:custGeom>
            <a:solidFill>
              <a:srgbClr val="F8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1" name="Google Shape;884;p3"/>
            <p:cNvSpPr/>
            <p:nvPr/>
          </p:nvSpPr>
          <p:spPr>
            <a:xfrm>
              <a:off x="9181858" y="2107324"/>
              <a:ext cx="15134" cy="11566"/>
            </a:xfrm>
            <a:custGeom>
              <a:avLst/>
              <a:gdLst/>
              <a:ahLst/>
              <a:cxnLst/>
              <a:rect l="l" t="t" r="r" b="b"/>
              <a:pathLst>
                <a:path w="15134" h="11566" extrusionOk="0">
                  <a:moveTo>
                    <a:pt x="0" y="11430"/>
                  </a:moveTo>
                  <a:cubicBezTo>
                    <a:pt x="2381" y="6191"/>
                    <a:pt x="9525" y="5715"/>
                    <a:pt x="11430" y="0"/>
                  </a:cubicBezTo>
                  <a:cubicBezTo>
                    <a:pt x="13430" y="572"/>
                    <a:pt x="16955" y="1238"/>
                    <a:pt x="14002" y="3810"/>
                  </a:cubicBezTo>
                  <a:cubicBezTo>
                    <a:pt x="10001" y="7239"/>
                    <a:pt x="6572" y="12478"/>
                    <a:pt x="0" y="11430"/>
                  </a:cubicBezTo>
                  <a:close/>
                </a:path>
              </a:pathLst>
            </a:custGeom>
            <a:solidFill>
              <a:srgbClr val="F3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2" name="Google Shape;885;p3"/>
            <p:cNvSpPr/>
            <p:nvPr/>
          </p:nvSpPr>
          <p:spPr>
            <a:xfrm>
              <a:off x="9185584" y="2123377"/>
              <a:ext cx="8322" cy="6807"/>
            </a:xfrm>
            <a:custGeom>
              <a:avLst/>
              <a:gdLst/>
              <a:ahLst/>
              <a:cxnLst/>
              <a:rect l="l" t="t" r="r" b="b"/>
              <a:pathLst>
                <a:path w="8322" h="6807" extrusionOk="0">
                  <a:moveTo>
                    <a:pt x="3133" y="6807"/>
                  </a:moveTo>
                  <a:cubicBezTo>
                    <a:pt x="-4582" y="5283"/>
                    <a:pt x="4562" y="3759"/>
                    <a:pt x="3133" y="2235"/>
                  </a:cubicBezTo>
                  <a:cubicBezTo>
                    <a:pt x="4657" y="426"/>
                    <a:pt x="7229" y="-1289"/>
                    <a:pt x="8086" y="1378"/>
                  </a:cubicBezTo>
                  <a:cubicBezTo>
                    <a:pt x="9134" y="4331"/>
                    <a:pt x="6562" y="6522"/>
                    <a:pt x="3133" y="6807"/>
                  </a:cubicBezTo>
                  <a:close/>
                </a:path>
              </a:pathLst>
            </a:custGeom>
            <a:solidFill>
              <a:srgbClr val="F4BA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3" name="Google Shape;886;p3"/>
            <p:cNvSpPr/>
            <p:nvPr/>
          </p:nvSpPr>
          <p:spPr>
            <a:xfrm>
              <a:off x="9209195" y="2105038"/>
              <a:ext cx="12102" cy="6700"/>
            </a:xfrm>
            <a:custGeom>
              <a:avLst/>
              <a:gdLst/>
              <a:ahLst/>
              <a:cxnLst/>
              <a:rect l="l" t="t" r="r" b="b"/>
              <a:pathLst>
                <a:path w="12102" h="6700" extrusionOk="0">
                  <a:moveTo>
                    <a:pt x="6858" y="0"/>
                  </a:moveTo>
                  <a:cubicBezTo>
                    <a:pt x="8287" y="95"/>
                    <a:pt x="10001" y="-190"/>
                    <a:pt x="11144" y="476"/>
                  </a:cubicBezTo>
                  <a:cubicBezTo>
                    <a:pt x="13049" y="1619"/>
                    <a:pt x="11716" y="3143"/>
                    <a:pt x="10573" y="3715"/>
                  </a:cubicBezTo>
                  <a:cubicBezTo>
                    <a:pt x="7239" y="5143"/>
                    <a:pt x="3905" y="9144"/>
                    <a:pt x="0" y="4572"/>
                  </a:cubicBezTo>
                  <a:cubicBezTo>
                    <a:pt x="3334" y="4572"/>
                    <a:pt x="5620" y="3048"/>
                    <a:pt x="6858" y="0"/>
                  </a:cubicBezTo>
                  <a:close/>
                </a:path>
              </a:pathLst>
            </a:custGeom>
            <a:solidFill>
              <a:srgbClr val="F7B2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4" name="Google Shape;887;p3"/>
            <p:cNvSpPr/>
            <p:nvPr/>
          </p:nvSpPr>
          <p:spPr>
            <a:xfrm>
              <a:off x="9202337" y="2132471"/>
              <a:ext cx="6858" cy="4571"/>
            </a:xfrm>
            <a:custGeom>
              <a:avLst/>
              <a:gdLst/>
              <a:ahLst/>
              <a:cxnLst/>
              <a:rect l="l" t="t" r="r" b="b"/>
              <a:pathLst>
                <a:path w="6858" h="4571" extrusionOk="0">
                  <a:moveTo>
                    <a:pt x="6858" y="4572"/>
                  </a:moveTo>
                  <a:cubicBezTo>
                    <a:pt x="4572" y="4572"/>
                    <a:pt x="2286" y="4572"/>
                    <a:pt x="0" y="4572"/>
                  </a:cubicBezTo>
                  <a:cubicBezTo>
                    <a:pt x="1334" y="1524"/>
                    <a:pt x="3620" y="0"/>
                    <a:pt x="6858" y="0"/>
                  </a:cubicBezTo>
                  <a:cubicBezTo>
                    <a:pt x="6858" y="1524"/>
                    <a:pt x="6858" y="3048"/>
                    <a:pt x="6858" y="4572"/>
                  </a:cubicBezTo>
                  <a:close/>
                </a:path>
              </a:pathLst>
            </a:custGeom>
            <a:solidFill>
              <a:srgbClr val="F0B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5" name="Google Shape;888;p3"/>
            <p:cNvSpPr/>
            <p:nvPr/>
          </p:nvSpPr>
          <p:spPr>
            <a:xfrm>
              <a:off x="9254915" y="2079473"/>
              <a:ext cx="23224" cy="27851"/>
            </a:xfrm>
            <a:custGeom>
              <a:avLst/>
              <a:gdLst/>
              <a:ahLst/>
              <a:cxnLst/>
              <a:rect l="l" t="t" r="r" b="b"/>
              <a:pathLst>
                <a:path w="23224" h="27851" extrusionOk="0">
                  <a:moveTo>
                    <a:pt x="11430" y="27851"/>
                  </a:moveTo>
                  <a:cubicBezTo>
                    <a:pt x="8477" y="27756"/>
                    <a:pt x="6953" y="26232"/>
                    <a:pt x="6858" y="23279"/>
                  </a:cubicBezTo>
                  <a:cubicBezTo>
                    <a:pt x="4001" y="21660"/>
                    <a:pt x="9049" y="17564"/>
                    <a:pt x="4572" y="16421"/>
                  </a:cubicBezTo>
                  <a:cubicBezTo>
                    <a:pt x="1619" y="14135"/>
                    <a:pt x="381" y="10897"/>
                    <a:pt x="0" y="7277"/>
                  </a:cubicBezTo>
                  <a:cubicBezTo>
                    <a:pt x="190" y="5277"/>
                    <a:pt x="5143" y="10039"/>
                    <a:pt x="3143" y="4991"/>
                  </a:cubicBezTo>
                  <a:cubicBezTo>
                    <a:pt x="3238" y="3943"/>
                    <a:pt x="3429" y="3086"/>
                    <a:pt x="4001" y="2229"/>
                  </a:cubicBezTo>
                  <a:cubicBezTo>
                    <a:pt x="5620" y="1276"/>
                    <a:pt x="6763" y="-914"/>
                    <a:pt x="9144" y="419"/>
                  </a:cubicBezTo>
                  <a:cubicBezTo>
                    <a:pt x="11906" y="4515"/>
                    <a:pt x="13049" y="11087"/>
                    <a:pt x="20574" y="7277"/>
                  </a:cubicBezTo>
                  <a:cubicBezTo>
                    <a:pt x="25336" y="15850"/>
                    <a:pt x="23717" y="21184"/>
                    <a:pt x="15430" y="23279"/>
                  </a:cubicBezTo>
                  <a:cubicBezTo>
                    <a:pt x="12763" y="23946"/>
                    <a:pt x="11716" y="25375"/>
                    <a:pt x="11430" y="27851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6" name="Google Shape;889;p3"/>
            <p:cNvSpPr/>
            <p:nvPr/>
          </p:nvSpPr>
          <p:spPr>
            <a:xfrm>
              <a:off x="9274461" y="2082178"/>
              <a:ext cx="12362" cy="6081"/>
            </a:xfrm>
            <a:custGeom>
              <a:avLst/>
              <a:gdLst/>
              <a:ahLst/>
              <a:cxnLst/>
              <a:rect l="l" t="t" r="r" b="b"/>
              <a:pathLst>
                <a:path w="12362" h="6081" extrusionOk="0">
                  <a:moveTo>
                    <a:pt x="12363" y="0"/>
                  </a:moveTo>
                  <a:cubicBezTo>
                    <a:pt x="12172" y="1524"/>
                    <a:pt x="9791" y="3048"/>
                    <a:pt x="12363" y="4572"/>
                  </a:cubicBezTo>
                  <a:cubicBezTo>
                    <a:pt x="8553" y="8668"/>
                    <a:pt x="4743" y="2953"/>
                    <a:pt x="933" y="4572"/>
                  </a:cubicBezTo>
                  <a:cubicBezTo>
                    <a:pt x="837" y="3143"/>
                    <a:pt x="-1544" y="1048"/>
                    <a:pt x="1695" y="667"/>
                  </a:cubicBezTo>
                  <a:cubicBezTo>
                    <a:pt x="5314" y="190"/>
                    <a:pt x="8838" y="190"/>
                    <a:pt x="12363" y="0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7" name="Google Shape;890;p3"/>
            <p:cNvSpPr/>
            <p:nvPr/>
          </p:nvSpPr>
          <p:spPr>
            <a:xfrm>
              <a:off x="9258844" y="2073035"/>
              <a:ext cx="7500" cy="9143"/>
            </a:xfrm>
            <a:custGeom>
              <a:avLst/>
              <a:gdLst/>
              <a:ahLst/>
              <a:cxnLst/>
              <a:rect l="l" t="t" r="r" b="b"/>
              <a:pathLst>
                <a:path w="7500" h="9143" extrusionOk="0">
                  <a:moveTo>
                    <a:pt x="5215" y="6858"/>
                  </a:moveTo>
                  <a:cubicBezTo>
                    <a:pt x="3691" y="7620"/>
                    <a:pt x="2167" y="8382"/>
                    <a:pt x="643" y="9144"/>
                  </a:cubicBezTo>
                  <a:cubicBezTo>
                    <a:pt x="71" y="8668"/>
                    <a:pt x="-119" y="8096"/>
                    <a:pt x="71" y="7620"/>
                  </a:cubicBezTo>
                  <a:cubicBezTo>
                    <a:pt x="262" y="7144"/>
                    <a:pt x="452" y="6858"/>
                    <a:pt x="643" y="6858"/>
                  </a:cubicBezTo>
                  <a:cubicBezTo>
                    <a:pt x="643" y="4572"/>
                    <a:pt x="643" y="2286"/>
                    <a:pt x="643" y="0"/>
                  </a:cubicBezTo>
                  <a:cubicBezTo>
                    <a:pt x="3977" y="0"/>
                    <a:pt x="6167" y="1524"/>
                    <a:pt x="7501" y="4572"/>
                  </a:cubicBezTo>
                  <a:cubicBezTo>
                    <a:pt x="6739" y="5334"/>
                    <a:pt x="5977" y="6096"/>
                    <a:pt x="5215" y="6858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8" name="Google Shape;891;p3"/>
            <p:cNvSpPr/>
            <p:nvPr/>
          </p:nvSpPr>
          <p:spPr>
            <a:xfrm>
              <a:off x="9250343" y="2079893"/>
              <a:ext cx="9144" cy="5808"/>
            </a:xfrm>
            <a:custGeom>
              <a:avLst/>
              <a:gdLst/>
              <a:ahLst/>
              <a:cxnLst/>
              <a:rect l="l" t="t" r="r" b="b"/>
              <a:pathLst>
                <a:path w="9144" h="5808" extrusionOk="0">
                  <a:moveTo>
                    <a:pt x="9144" y="0"/>
                  </a:moveTo>
                  <a:cubicBezTo>
                    <a:pt x="9144" y="762"/>
                    <a:pt x="9144" y="1524"/>
                    <a:pt x="9144" y="2286"/>
                  </a:cubicBezTo>
                  <a:lnTo>
                    <a:pt x="9144" y="2286"/>
                  </a:lnTo>
                  <a:cubicBezTo>
                    <a:pt x="5429" y="4286"/>
                    <a:pt x="667" y="10192"/>
                    <a:pt x="0" y="0"/>
                  </a:cubicBezTo>
                  <a:lnTo>
                    <a:pt x="0" y="0"/>
                  </a:lnTo>
                  <a:cubicBezTo>
                    <a:pt x="3048" y="0"/>
                    <a:pt x="6096" y="0"/>
                    <a:pt x="9144" y="0"/>
                  </a:cubicBezTo>
                  <a:close/>
                </a:path>
              </a:pathLst>
            </a:custGeom>
            <a:solidFill>
              <a:srgbClr val="F0B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9" name="Google Shape;892;p3"/>
            <p:cNvSpPr/>
            <p:nvPr/>
          </p:nvSpPr>
          <p:spPr>
            <a:xfrm>
              <a:off x="9142639" y="2102753"/>
              <a:ext cx="27391" cy="25050"/>
            </a:xfrm>
            <a:custGeom>
              <a:avLst/>
              <a:gdLst/>
              <a:ahLst/>
              <a:cxnLst/>
              <a:rect l="l" t="t" r="r" b="b"/>
              <a:pathLst>
                <a:path w="27391" h="25050" extrusionOk="0">
                  <a:moveTo>
                    <a:pt x="25503" y="11430"/>
                  </a:moveTo>
                  <a:cubicBezTo>
                    <a:pt x="21693" y="13716"/>
                    <a:pt x="17883" y="16002"/>
                    <a:pt x="14073" y="18288"/>
                  </a:cubicBezTo>
                  <a:cubicBezTo>
                    <a:pt x="10930" y="20193"/>
                    <a:pt x="7882" y="22193"/>
                    <a:pt x="4739" y="24003"/>
                  </a:cubicBezTo>
                  <a:cubicBezTo>
                    <a:pt x="3500" y="24670"/>
                    <a:pt x="2072" y="24765"/>
                    <a:pt x="643" y="25051"/>
                  </a:cubicBezTo>
                  <a:cubicBezTo>
                    <a:pt x="-1548" y="21527"/>
                    <a:pt x="2548" y="20574"/>
                    <a:pt x="2738" y="18193"/>
                  </a:cubicBezTo>
                  <a:cubicBezTo>
                    <a:pt x="3310" y="17431"/>
                    <a:pt x="3977" y="16669"/>
                    <a:pt x="4643" y="16002"/>
                  </a:cubicBezTo>
                  <a:cubicBezTo>
                    <a:pt x="6263" y="13811"/>
                    <a:pt x="8549" y="12002"/>
                    <a:pt x="9501" y="9144"/>
                  </a:cubicBezTo>
                  <a:cubicBezTo>
                    <a:pt x="10263" y="7620"/>
                    <a:pt x="11025" y="6096"/>
                    <a:pt x="11787" y="4572"/>
                  </a:cubicBezTo>
                  <a:cubicBezTo>
                    <a:pt x="17597" y="8191"/>
                    <a:pt x="19121" y="952"/>
                    <a:pt x="23217" y="0"/>
                  </a:cubicBezTo>
                  <a:cubicBezTo>
                    <a:pt x="27408" y="3143"/>
                    <a:pt x="28932" y="6763"/>
                    <a:pt x="25503" y="11430"/>
                  </a:cubicBezTo>
                  <a:close/>
                </a:path>
              </a:pathLst>
            </a:custGeom>
            <a:solidFill>
              <a:srgbClr val="FDCB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0" name="Google Shape;893;p3"/>
            <p:cNvSpPr/>
            <p:nvPr/>
          </p:nvSpPr>
          <p:spPr>
            <a:xfrm>
              <a:off x="9145283" y="2110933"/>
              <a:ext cx="8356" cy="10107"/>
            </a:xfrm>
            <a:custGeom>
              <a:avLst/>
              <a:gdLst/>
              <a:ahLst/>
              <a:cxnLst/>
              <a:rect l="l" t="t" r="r" b="b"/>
              <a:pathLst>
                <a:path w="8356" h="10107" extrusionOk="0">
                  <a:moveTo>
                    <a:pt x="6858" y="964"/>
                  </a:moveTo>
                  <a:cubicBezTo>
                    <a:pt x="11335" y="7060"/>
                    <a:pt x="4572" y="7441"/>
                    <a:pt x="2286" y="10108"/>
                  </a:cubicBezTo>
                  <a:cubicBezTo>
                    <a:pt x="571" y="9060"/>
                    <a:pt x="1333" y="6774"/>
                    <a:pt x="0" y="5536"/>
                  </a:cubicBezTo>
                  <a:cubicBezTo>
                    <a:pt x="286" y="1059"/>
                    <a:pt x="1905" y="-1513"/>
                    <a:pt x="6858" y="964"/>
                  </a:cubicBezTo>
                  <a:close/>
                </a:path>
              </a:pathLst>
            </a:custGeom>
            <a:solidFill>
              <a:srgbClr val="FBC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1" name="Google Shape;894;p3"/>
            <p:cNvSpPr/>
            <p:nvPr/>
          </p:nvSpPr>
          <p:spPr>
            <a:xfrm>
              <a:off x="9141621" y="2116468"/>
              <a:ext cx="5947" cy="4572"/>
            </a:xfrm>
            <a:custGeom>
              <a:avLst/>
              <a:gdLst/>
              <a:ahLst/>
              <a:cxnLst/>
              <a:rect l="l" t="t" r="r" b="b"/>
              <a:pathLst>
                <a:path w="5947" h="4572" extrusionOk="0">
                  <a:moveTo>
                    <a:pt x="3662" y="0"/>
                  </a:moveTo>
                  <a:cubicBezTo>
                    <a:pt x="5471" y="953"/>
                    <a:pt x="5948" y="2667"/>
                    <a:pt x="5948" y="4572"/>
                  </a:cubicBezTo>
                  <a:cubicBezTo>
                    <a:pt x="5186" y="4572"/>
                    <a:pt x="4424" y="4572"/>
                    <a:pt x="3662" y="4572"/>
                  </a:cubicBezTo>
                  <a:cubicBezTo>
                    <a:pt x="2423" y="4001"/>
                    <a:pt x="233" y="3620"/>
                    <a:pt x="42" y="2762"/>
                  </a:cubicBezTo>
                  <a:cubicBezTo>
                    <a:pt x="-434" y="191"/>
                    <a:pt x="3281" y="2096"/>
                    <a:pt x="3662" y="0"/>
                  </a:cubicBezTo>
                  <a:close/>
                </a:path>
              </a:pathLst>
            </a:custGeom>
            <a:solidFill>
              <a:srgbClr val="F5BA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2" name="Google Shape;895;p3"/>
            <p:cNvSpPr/>
            <p:nvPr/>
          </p:nvSpPr>
          <p:spPr>
            <a:xfrm>
              <a:off x="9245328" y="2079893"/>
              <a:ext cx="17588" cy="13716"/>
            </a:xfrm>
            <a:custGeom>
              <a:avLst/>
              <a:gdLst/>
              <a:ahLst/>
              <a:cxnLst/>
              <a:rect l="l" t="t" r="r" b="b"/>
              <a:pathLst>
                <a:path w="17588" h="13716" extrusionOk="0">
                  <a:moveTo>
                    <a:pt x="5015" y="0"/>
                  </a:moveTo>
                  <a:cubicBezTo>
                    <a:pt x="6253" y="7906"/>
                    <a:pt x="11206" y="1143"/>
                    <a:pt x="14159" y="2286"/>
                  </a:cubicBezTo>
                  <a:cubicBezTo>
                    <a:pt x="15207" y="5620"/>
                    <a:pt x="16159" y="8954"/>
                    <a:pt x="17588" y="13716"/>
                  </a:cubicBezTo>
                  <a:cubicBezTo>
                    <a:pt x="14159" y="10858"/>
                    <a:pt x="11873" y="8858"/>
                    <a:pt x="9587" y="6858"/>
                  </a:cubicBezTo>
                  <a:cubicBezTo>
                    <a:pt x="8063" y="8382"/>
                    <a:pt x="6539" y="9906"/>
                    <a:pt x="5015" y="11430"/>
                  </a:cubicBezTo>
                  <a:cubicBezTo>
                    <a:pt x="6730" y="7620"/>
                    <a:pt x="-7082" y="3810"/>
                    <a:pt x="5015" y="0"/>
                  </a:cubicBezTo>
                  <a:close/>
                </a:path>
              </a:pathLst>
            </a:custGeom>
            <a:solidFill>
              <a:srgbClr val="FCB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3" name="Google Shape;896;p3"/>
            <p:cNvSpPr/>
            <p:nvPr/>
          </p:nvSpPr>
          <p:spPr>
            <a:xfrm>
              <a:off x="9227157" y="2111897"/>
              <a:ext cx="20900" cy="13620"/>
            </a:xfrm>
            <a:custGeom>
              <a:avLst/>
              <a:gdLst/>
              <a:ahLst/>
              <a:cxnLst/>
              <a:rect l="l" t="t" r="r" b="b"/>
              <a:pathLst>
                <a:path w="20900" h="13620" extrusionOk="0">
                  <a:moveTo>
                    <a:pt x="14042" y="0"/>
                  </a:moveTo>
                  <a:cubicBezTo>
                    <a:pt x="15566" y="762"/>
                    <a:pt x="17090" y="1524"/>
                    <a:pt x="18614" y="2286"/>
                  </a:cubicBezTo>
                  <a:cubicBezTo>
                    <a:pt x="19376" y="2286"/>
                    <a:pt x="20138" y="2286"/>
                    <a:pt x="20900" y="2286"/>
                  </a:cubicBezTo>
                  <a:cubicBezTo>
                    <a:pt x="20138" y="3810"/>
                    <a:pt x="19376" y="5334"/>
                    <a:pt x="18614" y="6858"/>
                  </a:cubicBezTo>
                  <a:cubicBezTo>
                    <a:pt x="11375" y="5334"/>
                    <a:pt x="5756" y="8953"/>
                    <a:pt x="422" y="13621"/>
                  </a:cubicBezTo>
                  <a:cubicBezTo>
                    <a:pt x="-1102" y="9334"/>
                    <a:pt x="1946" y="7334"/>
                    <a:pt x="2612" y="4572"/>
                  </a:cubicBezTo>
                  <a:lnTo>
                    <a:pt x="2612" y="4572"/>
                  </a:lnTo>
                  <a:cubicBezTo>
                    <a:pt x="4803" y="-1143"/>
                    <a:pt x="11471" y="4572"/>
                    <a:pt x="14042" y="0"/>
                  </a:cubicBezTo>
                  <a:close/>
                </a:path>
              </a:pathLst>
            </a:custGeom>
            <a:solidFill>
              <a:srgbClr val="F5B8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4" name="Google Shape;897;p3"/>
            <p:cNvSpPr/>
            <p:nvPr/>
          </p:nvSpPr>
          <p:spPr>
            <a:xfrm>
              <a:off x="9258617" y="2095824"/>
              <a:ext cx="5520" cy="6928"/>
            </a:xfrm>
            <a:custGeom>
              <a:avLst/>
              <a:gdLst/>
              <a:ahLst/>
              <a:cxnLst/>
              <a:rect l="l" t="t" r="r" b="b"/>
              <a:pathLst>
                <a:path w="5520" h="6928" extrusionOk="0">
                  <a:moveTo>
                    <a:pt x="871" y="71"/>
                  </a:moveTo>
                  <a:cubicBezTo>
                    <a:pt x="10872" y="-691"/>
                    <a:pt x="1347" y="4928"/>
                    <a:pt x="3157" y="6929"/>
                  </a:cubicBezTo>
                  <a:cubicBezTo>
                    <a:pt x="2395" y="6167"/>
                    <a:pt x="1633" y="5405"/>
                    <a:pt x="871" y="4643"/>
                  </a:cubicBezTo>
                  <a:cubicBezTo>
                    <a:pt x="109" y="4166"/>
                    <a:pt x="-177" y="3595"/>
                    <a:pt x="109" y="3119"/>
                  </a:cubicBezTo>
                  <a:cubicBezTo>
                    <a:pt x="394" y="2642"/>
                    <a:pt x="680" y="2357"/>
                    <a:pt x="871" y="2357"/>
                  </a:cubicBezTo>
                  <a:cubicBezTo>
                    <a:pt x="871" y="1595"/>
                    <a:pt x="871" y="833"/>
                    <a:pt x="871" y="71"/>
                  </a:cubicBezTo>
                  <a:close/>
                </a:path>
              </a:pathLst>
            </a:custGeom>
            <a:solidFill>
              <a:srgbClr val="EFAC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5" name="Google Shape;898;p3"/>
            <p:cNvSpPr/>
            <p:nvPr/>
          </p:nvSpPr>
          <p:spPr>
            <a:xfrm>
              <a:off x="9254035" y="2098181"/>
              <a:ext cx="5452" cy="5333"/>
            </a:xfrm>
            <a:custGeom>
              <a:avLst/>
              <a:gdLst/>
              <a:ahLst/>
              <a:cxnLst/>
              <a:rect l="l" t="t" r="r" b="b"/>
              <a:pathLst>
                <a:path w="5452" h="5333" extrusionOk="0">
                  <a:moveTo>
                    <a:pt x="5452" y="0"/>
                  </a:moveTo>
                  <a:cubicBezTo>
                    <a:pt x="5452" y="762"/>
                    <a:pt x="5452" y="1524"/>
                    <a:pt x="5452" y="2286"/>
                  </a:cubicBezTo>
                  <a:cubicBezTo>
                    <a:pt x="4119" y="3334"/>
                    <a:pt x="2690" y="4286"/>
                    <a:pt x="1356" y="5334"/>
                  </a:cubicBezTo>
                  <a:cubicBezTo>
                    <a:pt x="880" y="4477"/>
                    <a:pt x="-168" y="3429"/>
                    <a:pt x="23" y="2857"/>
                  </a:cubicBezTo>
                  <a:cubicBezTo>
                    <a:pt x="975" y="476"/>
                    <a:pt x="3166" y="95"/>
                    <a:pt x="5452" y="0"/>
                  </a:cubicBezTo>
                  <a:close/>
                </a:path>
              </a:pathLst>
            </a:custGeom>
            <a:solidFill>
              <a:srgbClr val="FBBA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6" name="Google Shape;899;p3"/>
            <p:cNvSpPr/>
            <p:nvPr/>
          </p:nvSpPr>
          <p:spPr>
            <a:xfrm>
              <a:off x="9227483" y="2098181"/>
              <a:ext cx="13715" cy="18287"/>
            </a:xfrm>
            <a:custGeom>
              <a:avLst/>
              <a:gdLst/>
              <a:ahLst/>
              <a:cxnLst/>
              <a:rect l="l" t="t" r="r" b="b"/>
              <a:pathLst>
                <a:path w="13715" h="18287" extrusionOk="0">
                  <a:moveTo>
                    <a:pt x="13716" y="13716"/>
                  </a:moveTo>
                  <a:cubicBezTo>
                    <a:pt x="12764" y="22479"/>
                    <a:pt x="5239" y="14573"/>
                    <a:pt x="2286" y="18288"/>
                  </a:cubicBezTo>
                  <a:cubicBezTo>
                    <a:pt x="1524" y="17526"/>
                    <a:pt x="762" y="16764"/>
                    <a:pt x="0" y="16002"/>
                  </a:cubicBezTo>
                  <a:cubicBezTo>
                    <a:pt x="2858" y="11430"/>
                    <a:pt x="2858" y="6858"/>
                    <a:pt x="0" y="2286"/>
                  </a:cubicBezTo>
                  <a:cubicBezTo>
                    <a:pt x="2286" y="1524"/>
                    <a:pt x="4572" y="762"/>
                    <a:pt x="6858" y="0"/>
                  </a:cubicBezTo>
                  <a:cubicBezTo>
                    <a:pt x="15240" y="5048"/>
                    <a:pt x="15240" y="5143"/>
                    <a:pt x="9144" y="10001"/>
                  </a:cubicBezTo>
                  <a:cubicBezTo>
                    <a:pt x="8096" y="10858"/>
                    <a:pt x="7525" y="12097"/>
                    <a:pt x="8382" y="12573"/>
                  </a:cubicBezTo>
                  <a:cubicBezTo>
                    <a:pt x="9906" y="13335"/>
                    <a:pt x="11906" y="13335"/>
                    <a:pt x="13716" y="13716"/>
                  </a:cubicBezTo>
                  <a:close/>
                </a:path>
              </a:pathLst>
            </a:custGeom>
            <a:solidFill>
              <a:srgbClr val="FCC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1" name="Google Shape;796;p3"/>
          <p:cNvGrpSpPr/>
          <p:nvPr/>
        </p:nvGrpSpPr>
        <p:grpSpPr>
          <a:xfrm>
            <a:off x="7124733" y="6555681"/>
            <a:ext cx="210400" cy="182707"/>
            <a:chOff x="9117820" y="2027686"/>
            <a:chExt cx="210400" cy="182707"/>
          </a:xfrm>
        </p:grpSpPr>
        <p:sp>
          <p:nvSpPr>
            <p:cNvPr id="982" name="Google Shape;797;p3"/>
            <p:cNvSpPr/>
            <p:nvPr/>
          </p:nvSpPr>
          <p:spPr>
            <a:xfrm>
              <a:off x="9277433" y="2113468"/>
              <a:ext cx="50788" cy="35339"/>
            </a:xfrm>
            <a:custGeom>
              <a:avLst/>
              <a:gdLst/>
              <a:ahLst/>
              <a:cxnLst/>
              <a:rect l="l" t="t" r="r" b="b"/>
              <a:pathLst>
                <a:path w="50788" h="35339" extrusionOk="0">
                  <a:moveTo>
                    <a:pt x="48729" y="18622"/>
                  </a:moveTo>
                  <a:cubicBezTo>
                    <a:pt x="51301" y="20527"/>
                    <a:pt x="50920" y="23194"/>
                    <a:pt x="50444" y="25861"/>
                  </a:cubicBezTo>
                  <a:cubicBezTo>
                    <a:pt x="44729" y="32814"/>
                    <a:pt x="37014" y="35767"/>
                    <a:pt x="28346" y="35290"/>
                  </a:cubicBezTo>
                  <a:cubicBezTo>
                    <a:pt x="21202" y="34909"/>
                    <a:pt x="14058" y="34528"/>
                    <a:pt x="7105" y="32719"/>
                  </a:cubicBezTo>
                  <a:cubicBezTo>
                    <a:pt x="4629" y="32623"/>
                    <a:pt x="1962" y="32623"/>
                    <a:pt x="438" y="30147"/>
                  </a:cubicBezTo>
                  <a:cubicBezTo>
                    <a:pt x="-229" y="29194"/>
                    <a:pt x="-134" y="28242"/>
                    <a:pt x="723" y="27385"/>
                  </a:cubicBezTo>
                  <a:cubicBezTo>
                    <a:pt x="5200" y="26146"/>
                    <a:pt x="8058" y="23860"/>
                    <a:pt x="7391" y="18526"/>
                  </a:cubicBezTo>
                  <a:cubicBezTo>
                    <a:pt x="6819" y="13764"/>
                    <a:pt x="9582" y="9859"/>
                    <a:pt x="11772" y="5858"/>
                  </a:cubicBezTo>
                  <a:cubicBezTo>
                    <a:pt x="16059" y="-1952"/>
                    <a:pt x="20250" y="-1857"/>
                    <a:pt x="24726" y="5572"/>
                  </a:cubicBezTo>
                  <a:cubicBezTo>
                    <a:pt x="26441" y="5477"/>
                    <a:pt x="26631" y="10335"/>
                    <a:pt x="29298" y="6906"/>
                  </a:cubicBezTo>
                  <a:cubicBezTo>
                    <a:pt x="29298" y="4810"/>
                    <a:pt x="30346" y="3477"/>
                    <a:pt x="31965" y="2334"/>
                  </a:cubicBezTo>
                  <a:cubicBezTo>
                    <a:pt x="34918" y="1667"/>
                    <a:pt x="36633" y="3858"/>
                    <a:pt x="38633" y="5191"/>
                  </a:cubicBezTo>
                  <a:cubicBezTo>
                    <a:pt x="42062" y="9668"/>
                    <a:pt x="47872" y="12240"/>
                    <a:pt x="48729" y="18622"/>
                  </a:cubicBezTo>
                  <a:cubicBezTo>
                    <a:pt x="43395" y="20908"/>
                    <a:pt x="37395" y="21479"/>
                    <a:pt x="33108" y="25956"/>
                  </a:cubicBezTo>
                  <a:cubicBezTo>
                    <a:pt x="38252" y="23384"/>
                    <a:pt x="43205" y="20431"/>
                    <a:pt x="48729" y="18622"/>
                  </a:cubicBezTo>
                  <a:close/>
                </a:path>
              </a:pathLst>
            </a:custGeom>
            <a:solidFill>
              <a:srgbClr val="FCCD0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3" name="Google Shape;798;p3"/>
            <p:cNvSpPr/>
            <p:nvPr/>
          </p:nvSpPr>
          <p:spPr>
            <a:xfrm>
              <a:off x="9218760" y="2142838"/>
              <a:ext cx="32187" cy="43580"/>
            </a:xfrm>
            <a:custGeom>
              <a:avLst/>
              <a:gdLst/>
              <a:ahLst/>
              <a:cxnLst/>
              <a:rect l="l" t="t" r="r" b="b"/>
              <a:pathLst>
                <a:path w="32187" h="43580" extrusionOk="0">
                  <a:moveTo>
                    <a:pt x="29202" y="28018"/>
                  </a:moveTo>
                  <a:cubicBezTo>
                    <a:pt x="28345" y="28875"/>
                    <a:pt x="27393" y="29733"/>
                    <a:pt x="26535" y="30685"/>
                  </a:cubicBezTo>
                  <a:cubicBezTo>
                    <a:pt x="22344" y="33924"/>
                    <a:pt x="21868" y="39734"/>
                    <a:pt x="17963" y="43163"/>
                  </a:cubicBezTo>
                  <a:cubicBezTo>
                    <a:pt x="16439" y="43734"/>
                    <a:pt x="15010" y="43734"/>
                    <a:pt x="13581" y="43068"/>
                  </a:cubicBezTo>
                  <a:cubicBezTo>
                    <a:pt x="11200" y="39067"/>
                    <a:pt x="6819" y="40591"/>
                    <a:pt x="3485" y="39258"/>
                  </a:cubicBezTo>
                  <a:cubicBezTo>
                    <a:pt x="-1373" y="36495"/>
                    <a:pt x="56" y="32114"/>
                    <a:pt x="722" y="28018"/>
                  </a:cubicBezTo>
                  <a:cubicBezTo>
                    <a:pt x="1865" y="22970"/>
                    <a:pt x="9676" y="22875"/>
                    <a:pt x="9105" y="16588"/>
                  </a:cubicBezTo>
                  <a:cubicBezTo>
                    <a:pt x="9105" y="15064"/>
                    <a:pt x="9295" y="13540"/>
                    <a:pt x="9771" y="12016"/>
                  </a:cubicBezTo>
                  <a:cubicBezTo>
                    <a:pt x="11962" y="4777"/>
                    <a:pt x="17106" y="1062"/>
                    <a:pt x="24440" y="110"/>
                  </a:cubicBezTo>
                  <a:cubicBezTo>
                    <a:pt x="25964" y="-81"/>
                    <a:pt x="27583" y="-176"/>
                    <a:pt x="28631" y="1158"/>
                  </a:cubicBezTo>
                  <a:cubicBezTo>
                    <a:pt x="30060" y="2967"/>
                    <a:pt x="29012" y="4682"/>
                    <a:pt x="27774" y="6111"/>
                  </a:cubicBezTo>
                  <a:cubicBezTo>
                    <a:pt x="24440" y="10016"/>
                    <a:pt x="19582" y="13540"/>
                    <a:pt x="24535" y="19350"/>
                  </a:cubicBezTo>
                  <a:cubicBezTo>
                    <a:pt x="26631" y="21446"/>
                    <a:pt x="30060" y="19541"/>
                    <a:pt x="32060" y="21827"/>
                  </a:cubicBezTo>
                  <a:cubicBezTo>
                    <a:pt x="32726" y="24399"/>
                    <a:pt x="30631" y="26018"/>
                    <a:pt x="29202" y="28018"/>
                  </a:cubicBezTo>
                  <a:close/>
                </a:path>
              </a:pathLst>
            </a:custGeom>
            <a:solidFill>
              <a:srgbClr val="FB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4" name="Google Shape;799;p3"/>
            <p:cNvSpPr/>
            <p:nvPr/>
          </p:nvSpPr>
          <p:spPr>
            <a:xfrm>
              <a:off x="9190336" y="2027686"/>
              <a:ext cx="30861" cy="57253"/>
            </a:xfrm>
            <a:custGeom>
              <a:avLst/>
              <a:gdLst/>
              <a:ahLst/>
              <a:cxnLst/>
              <a:rect l="l" t="t" r="r" b="b"/>
              <a:pathLst>
                <a:path w="30861" h="57253" extrusionOk="0">
                  <a:moveTo>
                    <a:pt x="0" y="56207"/>
                  </a:moveTo>
                  <a:cubicBezTo>
                    <a:pt x="381" y="44491"/>
                    <a:pt x="476" y="32680"/>
                    <a:pt x="1048" y="20964"/>
                  </a:cubicBezTo>
                  <a:cubicBezTo>
                    <a:pt x="1524" y="11820"/>
                    <a:pt x="2000" y="1343"/>
                    <a:pt x="13811" y="105"/>
                  </a:cubicBezTo>
                  <a:cubicBezTo>
                    <a:pt x="25051" y="-1038"/>
                    <a:pt x="29337" y="7344"/>
                    <a:pt x="30861" y="17250"/>
                  </a:cubicBezTo>
                  <a:cubicBezTo>
                    <a:pt x="30670" y="17631"/>
                    <a:pt x="30480" y="18107"/>
                    <a:pt x="30194" y="18488"/>
                  </a:cubicBezTo>
                  <a:cubicBezTo>
                    <a:pt x="27432" y="18774"/>
                    <a:pt x="26003" y="16678"/>
                    <a:pt x="24193" y="15345"/>
                  </a:cubicBezTo>
                  <a:cubicBezTo>
                    <a:pt x="23431" y="14773"/>
                    <a:pt x="22765" y="14106"/>
                    <a:pt x="22193" y="13344"/>
                  </a:cubicBezTo>
                  <a:cubicBezTo>
                    <a:pt x="21622" y="12582"/>
                    <a:pt x="21050" y="11725"/>
                    <a:pt x="20479" y="10963"/>
                  </a:cubicBezTo>
                  <a:cubicBezTo>
                    <a:pt x="14192" y="6772"/>
                    <a:pt x="10573" y="9249"/>
                    <a:pt x="8477" y="15726"/>
                  </a:cubicBezTo>
                  <a:cubicBezTo>
                    <a:pt x="7334" y="19059"/>
                    <a:pt x="8763" y="22869"/>
                    <a:pt x="6953" y="26108"/>
                  </a:cubicBezTo>
                  <a:cubicBezTo>
                    <a:pt x="4191" y="31823"/>
                    <a:pt x="8477" y="37443"/>
                    <a:pt x="7049" y="43158"/>
                  </a:cubicBezTo>
                  <a:cubicBezTo>
                    <a:pt x="6191" y="44777"/>
                    <a:pt x="5524" y="46396"/>
                    <a:pt x="6191" y="48301"/>
                  </a:cubicBezTo>
                  <a:cubicBezTo>
                    <a:pt x="5905" y="51730"/>
                    <a:pt x="5429" y="55064"/>
                    <a:pt x="2381" y="57159"/>
                  </a:cubicBezTo>
                  <a:cubicBezTo>
                    <a:pt x="1333" y="57445"/>
                    <a:pt x="571" y="57064"/>
                    <a:pt x="0" y="56207"/>
                  </a:cubicBezTo>
                  <a:close/>
                </a:path>
              </a:pathLst>
            </a:custGeom>
            <a:solidFill>
              <a:srgbClr val="FBD1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5" name="Google Shape;800;p3"/>
            <p:cNvSpPr/>
            <p:nvPr/>
          </p:nvSpPr>
          <p:spPr>
            <a:xfrm>
              <a:off x="9197038" y="2138912"/>
              <a:ext cx="24295" cy="67746"/>
            </a:xfrm>
            <a:custGeom>
              <a:avLst/>
              <a:gdLst/>
              <a:ahLst/>
              <a:cxnLst/>
              <a:rect l="l" t="t" r="r" b="b"/>
              <a:pathLst>
                <a:path w="24295" h="67746" extrusionOk="0">
                  <a:moveTo>
                    <a:pt x="16538" y="66711"/>
                  </a:moveTo>
                  <a:cubicBezTo>
                    <a:pt x="11109" y="60139"/>
                    <a:pt x="9585" y="51852"/>
                    <a:pt x="8156" y="43946"/>
                  </a:cubicBezTo>
                  <a:cubicBezTo>
                    <a:pt x="5775" y="30325"/>
                    <a:pt x="4061" y="16514"/>
                    <a:pt x="536" y="3084"/>
                  </a:cubicBezTo>
                  <a:cubicBezTo>
                    <a:pt x="-130" y="2131"/>
                    <a:pt x="-226" y="1084"/>
                    <a:pt x="536" y="131"/>
                  </a:cubicBezTo>
                  <a:cubicBezTo>
                    <a:pt x="3299" y="-536"/>
                    <a:pt x="4537" y="1465"/>
                    <a:pt x="5870" y="3275"/>
                  </a:cubicBezTo>
                  <a:cubicBezTo>
                    <a:pt x="11776" y="10704"/>
                    <a:pt x="11300" y="19753"/>
                    <a:pt x="12443" y="28420"/>
                  </a:cubicBezTo>
                  <a:cubicBezTo>
                    <a:pt x="13681" y="37946"/>
                    <a:pt x="13300" y="48042"/>
                    <a:pt x="21587" y="55186"/>
                  </a:cubicBezTo>
                  <a:cubicBezTo>
                    <a:pt x="22063" y="57281"/>
                    <a:pt x="22444" y="59377"/>
                    <a:pt x="23396" y="61377"/>
                  </a:cubicBezTo>
                  <a:cubicBezTo>
                    <a:pt x="24063" y="63473"/>
                    <a:pt x="25206" y="65568"/>
                    <a:pt x="23015" y="67378"/>
                  </a:cubicBezTo>
                  <a:cubicBezTo>
                    <a:pt x="20729" y="67949"/>
                    <a:pt x="18539" y="67949"/>
                    <a:pt x="16538" y="66711"/>
                  </a:cubicBezTo>
                  <a:close/>
                </a:path>
              </a:pathLst>
            </a:custGeom>
            <a:solidFill>
              <a:srgbClr val="F9C6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6" name="Google Shape;801;p3"/>
            <p:cNvSpPr/>
            <p:nvPr/>
          </p:nvSpPr>
          <p:spPr>
            <a:xfrm>
              <a:off x="9261487" y="2048291"/>
              <a:ext cx="37591" cy="50142"/>
            </a:xfrm>
            <a:custGeom>
              <a:avLst/>
              <a:gdLst/>
              <a:ahLst/>
              <a:cxnLst/>
              <a:rect l="l" t="t" r="r" b="b"/>
              <a:pathLst>
                <a:path w="37591" h="50142" extrusionOk="0">
                  <a:moveTo>
                    <a:pt x="0" y="10932"/>
                  </a:moveTo>
                  <a:cubicBezTo>
                    <a:pt x="8001" y="5979"/>
                    <a:pt x="16859" y="3026"/>
                    <a:pt x="25908" y="645"/>
                  </a:cubicBezTo>
                  <a:cubicBezTo>
                    <a:pt x="33338" y="-1355"/>
                    <a:pt x="37052" y="1216"/>
                    <a:pt x="37433" y="9503"/>
                  </a:cubicBezTo>
                  <a:cubicBezTo>
                    <a:pt x="38005" y="20933"/>
                    <a:pt x="37243" y="31982"/>
                    <a:pt x="31528" y="42174"/>
                  </a:cubicBezTo>
                  <a:cubicBezTo>
                    <a:pt x="30194" y="44650"/>
                    <a:pt x="29813" y="47127"/>
                    <a:pt x="30194" y="49794"/>
                  </a:cubicBezTo>
                  <a:cubicBezTo>
                    <a:pt x="28194" y="50746"/>
                    <a:pt x="27051" y="49603"/>
                    <a:pt x="26194" y="48079"/>
                  </a:cubicBezTo>
                  <a:cubicBezTo>
                    <a:pt x="25336" y="45984"/>
                    <a:pt x="25336" y="43698"/>
                    <a:pt x="25813" y="41507"/>
                  </a:cubicBezTo>
                  <a:cubicBezTo>
                    <a:pt x="26480" y="38935"/>
                    <a:pt x="27242" y="36364"/>
                    <a:pt x="27813" y="33792"/>
                  </a:cubicBezTo>
                  <a:cubicBezTo>
                    <a:pt x="28384" y="31792"/>
                    <a:pt x="29337" y="29982"/>
                    <a:pt x="30194" y="28172"/>
                  </a:cubicBezTo>
                  <a:cubicBezTo>
                    <a:pt x="31909" y="24553"/>
                    <a:pt x="31909" y="20647"/>
                    <a:pt x="31337" y="16837"/>
                  </a:cubicBezTo>
                  <a:cubicBezTo>
                    <a:pt x="31052" y="15409"/>
                    <a:pt x="30575" y="13980"/>
                    <a:pt x="30194" y="12456"/>
                  </a:cubicBezTo>
                  <a:cubicBezTo>
                    <a:pt x="29718" y="7884"/>
                    <a:pt x="27622" y="8074"/>
                    <a:pt x="23336" y="8551"/>
                  </a:cubicBezTo>
                  <a:cubicBezTo>
                    <a:pt x="15716" y="9598"/>
                    <a:pt x="8287" y="15694"/>
                    <a:pt x="0" y="10932"/>
                  </a:cubicBezTo>
                  <a:close/>
                </a:path>
              </a:pathLst>
            </a:custGeom>
            <a:solidFill>
              <a:srgbClr val="FACB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7" name="Google Shape;802;p3"/>
            <p:cNvSpPr/>
            <p:nvPr/>
          </p:nvSpPr>
          <p:spPr>
            <a:xfrm>
              <a:off x="9243047" y="2051413"/>
              <a:ext cx="50790" cy="20783"/>
            </a:xfrm>
            <a:custGeom>
              <a:avLst/>
              <a:gdLst/>
              <a:ahLst/>
              <a:cxnLst/>
              <a:rect l="l" t="t" r="r" b="b"/>
              <a:pathLst>
                <a:path w="50790" h="20783" extrusionOk="0">
                  <a:moveTo>
                    <a:pt x="18440" y="7810"/>
                  </a:moveTo>
                  <a:cubicBezTo>
                    <a:pt x="28823" y="5715"/>
                    <a:pt x="39491" y="4667"/>
                    <a:pt x="49206" y="0"/>
                  </a:cubicBezTo>
                  <a:cubicBezTo>
                    <a:pt x="51778" y="3524"/>
                    <a:pt x="50349" y="6953"/>
                    <a:pt x="50730" y="10192"/>
                  </a:cubicBezTo>
                  <a:cubicBezTo>
                    <a:pt x="49206" y="12002"/>
                    <a:pt x="47111" y="12192"/>
                    <a:pt x="44920" y="12002"/>
                  </a:cubicBezTo>
                  <a:cubicBezTo>
                    <a:pt x="42062" y="11430"/>
                    <a:pt x="39205" y="10573"/>
                    <a:pt x="36157" y="11049"/>
                  </a:cubicBezTo>
                  <a:cubicBezTo>
                    <a:pt x="32633" y="11335"/>
                    <a:pt x="30442" y="14097"/>
                    <a:pt x="27584" y="15621"/>
                  </a:cubicBezTo>
                  <a:cubicBezTo>
                    <a:pt x="23393" y="15812"/>
                    <a:pt x="19107" y="15907"/>
                    <a:pt x="15392" y="18193"/>
                  </a:cubicBezTo>
                  <a:cubicBezTo>
                    <a:pt x="12535" y="18383"/>
                    <a:pt x="9963" y="19050"/>
                    <a:pt x="7487" y="20479"/>
                  </a:cubicBezTo>
                  <a:cubicBezTo>
                    <a:pt x="6058" y="20955"/>
                    <a:pt x="4724" y="20860"/>
                    <a:pt x="3391" y="20288"/>
                  </a:cubicBezTo>
                  <a:cubicBezTo>
                    <a:pt x="1486" y="18764"/>
                    <a:pt x="1200" y="16383"/>
                    <a:pt x="57" y="14383"/>
                  </a:cubicBezTo>
                  <a:cubicBezTo>
                    <a:pt x="-133" y="13430"/>
                    <a:pt x="152" y="12668"/>
                    <a:pt x="914" y="12097"/>
                  </a:cubicBezTo>
                  <a:cubicBezTo>
                    <a:pt x="7391" y="13335"/>
                    <a:pt x="12440" y="8668"/>
                    <a:pt x="18440" y="7810"/>
                  </a:cubicBezTo>
                  <a:close/>
                </a:path>
              </a:pathLst>
            </a:custGeom>
            <a:solidFill>
              <a:srgbClr val="F9C70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8" name="Google Shape;803;p3"/>
            <p:cNvSpPr/>
            <p:nvPr/>
          </p:nvSpPr>
          <p:spPr>
            <a:xfrm>
              <a:off x="9117820" y="2113611"/>
              <a:ext cx="55370" cy="24376"/>
            </a:xfrm>
            <a:custGeom>
              <a:avLst/>
              <a:gdLst/>
              <a:ahLst/>
              <a:cxnLst/>
              <a:rect l="l" t="t" r="r" b="b"/>
              <a:pathLst>
                <a:path w="55370" h="24376" extrusionOk="0">
                  <a:moveTo>
                    <a:pt x="52037" y="23622"/>
                  </a:moveTo>
                  <a:cubicBezTo>
                    <a:pt x="39178" y="25051"/>
                    <a:pt x="26414" y="24384"/>
                    <a:pt x="13746" y="22193"/>
                  </a:cubicBezTo>
                  <a:cubicBezTo>
                    <a:pt x="7936" y="21145"/>
                    <a:pt x="697" y="20764"/>
                    <a:pt x="30" y="12763"/>
                  </a:cubicBezTo>
                  <a:cubicBezTo>
                    <a:pt x="-446" y="5810"/>
                    <a:pt x="4793" y="2095"/>
                    <a:pt x="10889" y="0"/>
                  </a:cubicBezTo>
                  <a:cubicBezTo>
                    <a:pt x="11270" y="286"/>
                    <a:pt x="11651" y="571"/>
                    <a:pt x="12032" y="857"/>
                  </a:cubicBezTo>
                  <a:cubicBezTo>
                    <a:pt x="12508" y="4667"/>
                    <a:pt x="9460" y="6572"/>
                    <a:pt x="7745" y="9334"/>
                  </a:cubicBezTo>
                  <a:cubicBezTo>
                    <a:pt x="7364" y="10096"/>
                    <a:pt x="7079" y="10954"/>
                    <a:pt x="6983" y="11811"/>
                  </a:cubicBezTo>
                  <a:cubicBezTo>
                    <a:pt x="9460" y="18097"/>
                    <a:pt x="15365" y="15240"/>
                    <a:pt x="19747" y="16573"/>
                  </a:cubicBezTo>
                  <a:cubicBezTo>
                    <a:pt x="27462" y="18574"/>
                    <a:pt x="35368" y="17335"/>
                    <a:pt x="43083" y="17907"/>
                  </a:cubicBezTo>
                  <a:cubicBezTo>
                    <a:pt x="47655" y="18288"/>
                    <a:pt x="53084" y="16954"/>
                    <a:pt x="55370" y="23050"/>
                  </a:cubicBezTo>
                  <a:cubicBezTo>
                    <a:pt x="54418" y="24384"/>
                    <a:pt x="53275" y="24575"/>
                    <a:pt x="52037" y="23622"/>
                  </a:cubicBezTo>
                  <a:close/>
                </a:path>
              </a:pathLst>
            </a:custGeom>
            <a:solidFill>
              <a:srgbClr val="F7CD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9" name="Google Shape;804;p3"/>
            <p:cNvSpPr/>
            <p:nvPr/>
          </p:nvSpPr>
          <p:spPr>
            <a:xfrm>
              <a:off x="9128709" y="2092676"/>
              <a:ext cx="46864" cy="23328"/>
            </a:xfrm>
            <a:custGeom>
              <a:avLst/>
              <a:gdLst/>
              <a:ahLst/>
              <a:cxnLst/>
              <a:rect l="l" t="t" r="r" b="b"/>
              <a:pathLst>
                <a:path w="46864" h="23328" extrusionOk="0">
                  <a:moveTo>
                    <a:pt x="0" y="20935"/>
                  </a:moveTo>
                  <a:cubicBezTo>
                    <a:pt x="13049" y="12934"/>
                    <a:pt x="25146" y="3123"/>
                    <a:pt x="40958" y="742"/>
                  </a:cubicBezTo>
                  <a:cubicBezTo>
                    <a:pt x="42577" y="75"/>
                    <a:pt x="44196" y="-210"/>
                    <a:pt x="45911" y="171"/>
                  </a:cubicBezTo>
                  <a:cubicBezTo>
                    <a:pt x="47816" y="2457"/>
                    <a:pt x="46482" y="4362"/>
                    <a:pt x="45244" y="6267"/>
                  </a:cubicBezTo>
                  <a:cubicBezTo>
                    <a:pt x="43720" y="7981"/>
                    <a:pt x="41910" y="9029"/>
                    <a:pt x="39719" y="9505"/>
                  </a:cubicBezTo>
                  <a:cubicBezTo>
                    <a:pt x="34576" y="9410"/>
                    <a:pt x="29623" y="9791"/>
                    <a:pt x="25622" y="13696"/>
                  </a:cubicBezTo>
                  <a:cubicBezTo>
                    <a:pt x="18479" y="15982"/>
                    <a:pt x="12859" y="21697"/>
                    <a:pt x="5334" y="23316"/>
                  </a:cubicBezTo>
                  <a:cubicBezTo>
                    <a:pt x="3620" y="23412"/>
                    <a:pt x="2000" y="22935"/>
                    <a:pt x="762" y="21697"/>
                  </a:cubicBezTo>
                  <a:lnTo>
                    <a:pt x="0" y="20935"/>
                  </a:lnTo>
                  <a:close/>
                </a:path>
              </a:pathLst>
            </a:custGeom>
            <a:solidFill>
              <a:srgbClr val="FDD41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0" name="Google Shape;805;p3"/>
            <p:cNvSpPr/>
            <p:nvPr/>
          </p:nvSpPr>
          <p:spPr>
            <a:xfrm>
              <a:off x="9284538" y="2139329"/>
              <a:ext cx="43338" cy="11318"/>
            </a:xfrm>
            <a:custGeom>
              <a:avLst/>
              <a:gdLst/>
              <a:ahLst/>
              <a:cxnLst/>
              <a:rect l="l" t="t" r="r" b="b"/>
              <a:pathLst>
                <a:path w="43338" h="11318" extrusionOk="0">
                  <a:moveTo>
                    <a:pt x="0" y="6858"/>
                  </a:moveTo>
                  <a:cubicBezTo>
                    <a:pt x="14573" y="5620"/>
                    <a:pt x="30290" y="11239"/>
                    <a:pt x="43339" y="0"/>
                  </a:cubicBezTo>
                  <a:cubicBezTo>
                    <a:pt x="39910" y="11144"/>
                    <a:pt x="29908" y="10573"/>
                    <a:pt x="21622" y="11239"/>
                  </a:cubicBezTo>
                  <a:cubicBezTo>
                    <a:pt x="14383" y="11716"/>
                    <a:pt x="6858" y="10001"/>
                    <a:pt x="0" y="6858"/>
                  </a:cubicBezTo>
                  <a:close/>
                </a:path>
              </a:pathLst>
            </a:custGeom>
            <a:solidFill>
              <a:srgbClr val="F7D03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1" name="Google Shape;806;p3"/>
            <p:cNvSpPr/>
            <p:nvPr/>
          </p:nvSpPr>
          <p:spPr>
            <a:xfrm>
              <a:off x="9249486" y="2137995"/>
              <a:ext cx="28384" cy="24955"/>
            </a:xfrm>
            <a:custGeom>
              <a:avLst/>
              <a:gdLst/>
              <a:ahLst/>
              <a:cxnLst/>
              <a:rect l="l" t="t" r="r" b="b"/>
              <a:pathLst>
                <a:path w="28384" h="24955" extrusionOk="0">
                  <a:moveTo>
                    <a:pt x="28289" y="3620"/>
                  </a:moveTo>
                  <a:cubicBezTo>
                    <a:pt x="28289" y="4286"/>
                    <a:pt x="28289" y="4953"/>
                    <a:pt x="28384" y="5620"/>
                  </a:cubicBezTo>
                  <a:cubicBezTo>
                    <a:pt x="19336" y="4858"/>
                    <a:pt x="16097" y="12668"/>
                    <a:pt x="11144" y="17812"/>
                  </a:cubicBezTo>
                  <a:cubicBezTo>
                    <a:pt x="9239" y="19812"/>
                    <a:pt x="8573" y="23146"/>
                    <a:pt x="5429" y="24194"/>
                  </a:cubicBezTo>
                  <a:cubicBezTo>
                    <a:pt x="4572" y="24955"/>
                    <a:pt x="3620" y="25146"/>
                    <a:pt x="2477" y="24765"/>
                  </a:cubicBezTo>
                  <a:cubicBezTo>
                    <a:pt x="1048" y="23813"/>
                    <a:pt x="95" y="22574"/>
                    <a:pt x="0" y="20765"/>
                  </a:cubicBezTo>
                  <a:cubicBezTo>
                    <a:pt x="2762" y="11716"/>
                    <a:pt x="11716" y="8763"/>
                    <a:pt x="17621" y="2667"/>
                  </a:cubicBezTo>
                  <a:cubicBezTo>
                    <a:pt x="19336" y="1238"/>
                    <a:pt x="21146" y="191"/>
                    <a:pt x="23432" y="0"/>
                  </a:cubicBezTo>
                  <a:cubicBezTo>
                    <a:pt x="25813" y="191"/>
                    <a:pt x="27527" y="1143"/>
                    <a:pt x="28289" y="3620"/>
                  </a:cubicBezTo>
                  <a:close/>
                </a:path>
              </a:pathLst>
            </a:custGeom>
            <a:solidFill>
              <a:srgbClr val="FCC4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2" name="Google Shape;807;p3"/>
            <p:cNvSpPr/>
            <p:nvPr/>
          </p:nvSpPr>
          <p:spPr>
            <a:xfrm>
              <a:off x="9226150" y="2173523"/>
              <a:ext cx="19240" cy="30098"/>
            </a:xfrm>
            <a:custGeom>
              <a:avLst/>
              <a:gdLst/>
              <a:ahLst/>
              <a:cxnLst/>
              <a:rect l="l" t="t" r="r" b="b"/>
              <a:pathLst>
                <a:path w="19240" h="30098" extrusionOk="0">
                  <a:moveTo>
                    <a:pt x="10478" y="11430"/>
                  </a:moveTo>
                  <a:cubicBezTo>
                    <a:pt x="13335" y="7620"/>
                    <a:pt x="11906" y="381"/>
                    <a:pt x="19241" y="0"/>
                  </a:cubicBezTo>
                  <a:cubicBezTo>
                    <a:pt x="17050" y="10954"/>
                    <a:pt x="8287" y="19145"/>
                    <a:pt x="6191" y="30099"/>
                  </a:cubicBezTo>
                  <a:cubicBezTo>
                    <a:pt x="4096" y="30099"/>
                    <a:pt x="2191" y="29337"/>
                    <a:pt x="762" y="27813"/>
                  </a:cubicBezTo>
                  <a:cubicBezTo>
                    <a:pt x="0" y="26384"/>
                    <a:pt x="-190" y="24955"/>
                    <a:pt x="191" y="23432"/>
                  </a:cubicBezTo>
                  <a:cubicBezTo>
                    <a:pt x="667" y="22003"/>
                    <a:pt x="1524" y="20764"/>
                    <a:pt x="2476" y="19622"/>
                  </a:cubicBezTo>
                  <a:cubicBezTo>
                    <a:pt x="4762" y="16573"/>
                    <a:pt x="7048" y="13430"/>
                    <a:pt x="10478" y="11430"/>
                  </a:cubicBezTo>
                  <a:close/>
                </a:path>
              </a:pathLst>
            </a:custGeom>
            <a:solidFill>
              <a:srgbClr val="FAC11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3" name="Google Shape;808;p3"/>
            <p:cNvSpPr/>
            <p:nvPr/>
          </p:nvSpPr>
          <p:spPr>
            <a:xfrm>
              <a:off x="9281674" y="2095894"/>
              <a:ext cx="19545" cy="13592"/>
            </a:xfrm>
            <a:custGeom>
              <a:avLst/>
              <a:gdLst/>
              <a:ahLst/>
              <a:cxnLst/>
              <a:rect l="l" t="t" r="r" b="b"/>
              <a:pathLst>
                <a:path w="19545" h="13592" extrusionOk="0">
                  <a:moveTo>
                    <a:pt x="7151" y="0"/>
                  </a:moveTo>
                  <a:cubicBezTo>
                    <a:pt x="8103" y="762"/>
                    <a:pt x="9056" y="1429"/>
                    <a:pt x="10008" y="2191"/>
                  </a:cubicBezTo>
                  <a:cubicBezTo>
                    <a:pt x="13437" y="3810"/>
                    <a:pt x="16676" y="5715"/>
                    <a:pt x="18962" y="8954"/>
                  </a:cubicBezTo>
                  <a:cubicBezTo>
                    <a:pt x="19724" y="9906"/>
                    <a:pt x="19724" y="10954"/>
                    <a:pt x="19057" y="11906"/>
                  </a:cubicBezTo>
                  <a:cubicBezTo>
                    <a:pt x="16771" y="13716"/>
                    <a:pt x="14104" y="13907"/>
                    <a:pt x="11342" y="13240"/>
                  </a:cubicBezTo>
                  <a:cubicBezTo>
                    <a:pt x="8675" y="12097"/>
                    <a:pt x="6198" y="10382"/>
                    <a:pt x="3150" y="9811"/>
                  </a:cubicBezTo>
                  <a:cubicBezTo>
                    <a:pt x="-2946" y="3620"/>
                    <a:pt x="578" y="1238"/>
                    <a:pt x="7151" y="0"/>
                  </a:cubicBezTo>
                  <a:close/>
                </a:path>
              </a:pathLst>
            </a:custGeom>
            <a:solidFill>
              <a:srgbClr val="F9BF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4" name="Google Shape;809;p3"/>
            <p:cNvSpPr/>
            <p:nvPr/>
          </p:nvSpPr>
          <p:spPr>
            <a:xfrm>
              <a:off x="9169857" y="2131462"/>
              <a:ext cx="27908" cy="10628"/>
            </a:xfrm>
            <a:custGeom>
              <a:avLst/>
              <a:gdLst/>
              <a:ahLst/>
              <a:cxnLst/>
              <a:rect l="l" t="t" r="r" b="b"/>
              <a:pathLst>
                <a:path w="27908" h="10628" extrusionOk="0">
                  <a:moveTo>
                    <a:pt x="0" y="5771"/>
                  </a:moveTo>
                  <a:cubicBezTo>
                    <a:pt x="1048" y="5580"/>
                    <a:pt x="2000" y="5390"/>
                    <a:pt x="3048" y="5199"/>
                  </a:cubicBezTo>
                  <a:cubicBezTo>
                    <a:pt x="5620" y="2723"/>
                    <a:pt x="9239" y="2056"/>
                    <a:pt x="12192" y="151"/>
                  </a:cubicBezTo>
                  <a:cubicBezTo>
                    <a:pt x="15430" y="-325"/>
                    <a:pt x="18574" y="437"/>
                    <a:pt x="21717" y="913"/>
                  </a:cubicBezTo>
                  <a:cubicBezTo>
                    <a:pt x="25336" y="1865"/>
                    <a:pt x="27908" y="3770"/>
                    <a:pt x="27908" y="7866"/>
                  </a:cubicBezTo>
                  <a:cubicBezTo>
                    <a:pt x="27813" y="8819"/>
                    <a:pt x="27718" y="9676"/>
                    <a:pt x="27622" y="10628"/>
                  </a:cubicBezTo>
                  <a:cubicBezTo>
                    <a:pt x="19241" y="4628"/>
                    <a:pt x="8858" y="9676"/>
                    <a:pt x="0" y="5771"/>
                  </a:cubicBezTo>
                  <a:close/>
                </a:path>
              </a:pathLst>
            </a:custGeom>
            <a:solidFill>
              <a:srgbClr val="FACB2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5" name="Google Shape;810;p3"/>
            <p:cNvSpPr/>
            <p:nvPr/>
          </p:nvSpPr>
          <p:spPr>
            <a:xfrm>
              <a:off x="9219817" y="2044936"/>
              <a:ext cx="21762" cy="18044"/>
            </a:xfrm>
            <a:custGeom>
              <a:avLst/>
              <a:gdLst/>
              <a:ahLst/>
              <a:cxnLst/>
              <a:rect l="l" t="t" r="r" b="b"/>
              <a:pathLst>
                <a:path w="21762" h="18044" extrusionOk="0">
                  <a:moveTo>
                    <a:pt x="1379" y="0"/>
                  </a:moveTo>
                  <a:cubicBezTo>
                    <a:pt x="8142" y="5525"/>
                    <a:pt x="15000" y="11049"/>
                    <a:pt x="21763" y="16478"/>
                  </a:cubicBezTo>
                  <a:cubicBezTo>
                    <a:pt x="17477" y="20098"/>
                    <a:pt x="13952" y="16478"/>
                    <a:pt x="10238" y="15240"/>
                  </a:cubicBezTo>
                  <a:cubicBezTo>
                    <a:pt x="9285" y="14859"/>
                    <a:pt x="8428" y="14383"/>
                    <a:pt x="7571" y="13811"/>
                  </a:cubicBezTo>
                  <a:cubicBezTo>
                    <a:pt x="5856" y="12859"/>
                    <a:pt x="4046" y="11811"/>
                    <a:pt x="2618" y="10478"/>
                  </a:cubicBezTo>
                  <a:cubicBezTo>
                    <a:pt x="1951" y="9716"/>
                    <a:pt x="1475" y="8858"/>
                    <a:pt x="1094" y="7906"/>
                  </a:cubicBezTo>
                  <a:cubicBezTo>
                    <a:pt x="427" y="5525"/>
                    <a:pt x="-716" y="3239"/>
                    <a:pt x="617" y="762"/>
                  </a:cubicBezTo>
                  <a:lnTo>
                    <a:pt x="1379" y="0"/>
                  </a:lnTo>
                  <a:close/>
                </a:path>
              </a:pathLst>
            </a:custGeom>
            <a:solidFill>
              <a:srgbClr val="F7C9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6" name="Google Shape;811;p3"/>
            <p:cNvSpPr/>
            <p:nvPr/>
          </p:nvSpPr>
          <p:spPr>
            <a:xfrm>
              <a:off x="9297679" y="2104753"/>
              <a:ext cx="18482" cy="13906"/>
            </a:xfrm>
            <a:custGeom>
              <a:avLst/>
              <a:gdLst/>
              <a:ahLst/>
              <a:cxnLst/>
              <a:rect l="l" t="t" r="r" b="b"/>
              <a:pathLst>
                <a:path w="18482" h="13906" extrusionOk="0">
                  <a:moveTo>
                    <a:pt x="2861" y="2572"/>
                  </a:moveTo>
                  <a:cubicBezTo>
                    <a:pt x="2956" y="1715"/>
                    <a:pt x="2956" y="857"/>
                    <a:pt x="3052" y="0"/>
                  </a:cubicBezTo>
                  <a:cubicBezTo>
                    <a:pt x="9338" y="3429"/>
                    <a:pt x="14958" y="7525"/>
                    <a:pt x="18482" y="13907"/>
                  </a:cubicBezTo>
                  <a:cubicBezTo>
                    <a:pt x="16387" y="13145"/>
                    <a:pt x="14196" y="12383"/>
                    <a:pt x="12100" y="11621"/>
                  </a:cubicBezTo>
                  <a:cubicBezTo>
                    <a:pt x="7433" y="11144"/>
                    <a:pt x="2194" y="11716"/>
                    <a:pt x="4" y="5905"/>
                  </a:cubicBezTo>
                  <a:cubicBezTo>
                    <a:pt x="-92" y="4096"/>
                    <a:pt x="1718" y="3620"/>
                    <a:pt x="2861" y="2572"/>
                  </a:cubicBezTo>
                  <a:close/>
                </a:path>
              </a:pathLst>
            </a:custGeom>
            <a:solidFill>
              <a:srgbClr val="FB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7" name="Google Shape;812;p3"/>
            <p:cNvSpPr/>
            <p:nvPr/>
          </p:nvSpPr>
          <p:spPr>
            <a:xfrm>
              <a:off x="9218339" y="2195855"/>
              <a:ext cx="13929" cy="13283"/>
            </a:xfrm>
            <a:custGeom>
              <a:avLst/>
              <a:gdLst/>
              <a:ahLst/>
              <a:cxnLst/>
              <a:rect l="l" t="t" r="r" b="b"/>
              <a:pathLst>
                <a:path w="13929" h="13283" extrusionOk="0">
                  <a:moveTo>
                    <a:pt x="9144" y="5100"/>
                  </a:moveTo>
                  <a:cubicBezTo>
                    <a:pt x="11239" y="5195"/>
                    <a:pt x="12954" y="5671"/>
                    <a:pt x="13907" y="7767"/>
                  </a:cubicBezTo>
                  <a:cubicBezTo>
                    <a:pt x="14002" y="8529"/>
                    <a:pt x="13811" y="9100"/>
                    <a:pt x="13145" y="9577"/>
                  </a:cubicBezTo>
                  <a:cubicBezTo>
                    <a:pt x="9525" y="11863"/>
                    <a:pt x="6001" y="16530"/>
                    <a:pt x="2286" y="9767"/>
                  </a:cubicBezTo>
                  <a:cubicBezTo>
                    <a:pt x="1524" y="8243"/>
                    <a:pt x="762" y="6719"/>
                    <a:pt x="0" y="5195"/>
                  </a:cubicBezTo>
                  <a:cubicBezTo>
                    <a:pt x="3048" y="-1377"/>
                    <a:pt x="6096" y="-2044"/>
                    <a:pt x="9144" y="5100"/>
                  </a:cubicBezTo>
                  <a:close/>
                </a:path>
              </a:pathLst>
            </a:custGeom>
            <a:solidFill>
              <a:srgbClr val="FBCC0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8" name="Google Shape;813;p3"/>
            <p:cNvSpPr/>
            <p:nvPr/>
          </p:nvSpPr>
          <p:spPr>
            <a:xfrm>
              <a:off x="9169667" y="2083798"/>
              <a:ext cx="21883" cy="10340"/>
            </a:xfrm>
            <a:custGeom>
              <a:avLst/>
              <a:gdLst/>
              <a:ahLst/>
              <a:cxnLst/>
              <a:rect l="l" t="t" r="r" b="b"/>
              <a:pathLst>
                <a:path w="21883" h="10340" extrusionOk="0">
                  <a:moveTo>
                    <a:pt x="5334" y="9811"/>
                  </a:moveTo>
                  <a:cubicBezTo>
                    <a:pt x="3524" y="9716"/>
                    <a:pt x="1810" y="9620"/>
                    <a:pt x="0" y="9525"/>
                  </a:cubicBezTo>
                  <a:cubicBezTo>
                    <a:pt x="6858" y="6382"/>
                    <a:pt x="13811" y="3239"/>
                    <a:pt x="20669" y="0"/>
                  </a:cubicBezTo>
                  <a:cubicBezTo>
                    <a:pt x="20955" y="286"/>
                    <a:pt x="21241" y="571"/>
                    <a:pt x="21526" y="762"/>
                  </a:cubicBezTo>
                  <a:cubicBezTo>
                    <a:pt x="22003" y="1905"/>
                    <a:pt x="22003" y="2953"/>
                    <a:pt x="21526" y="4001"/>
                  </a:cubicBezTo>
                  <a:cubicBezTo>
                    <a:pt x="17050" y="8573"/>
                    <a:pt x="12001" y="11621"/>
                    <a:pt x="5334" y="9811"/>
                  </a:cubicBezTo>
                  <a:close/>
                </a:path>
              </a:pathLst>
            </a:custGeom>
            <a:solidFill>
              <a:srgbClr val="F9CD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9" name="Google Shape;814;p3"/>
            <p:cNvSpPr/>
            <p:nvPr/>
          </p:nvSpPr>
          <p:spPr>
            <a:xfrm>
              <a:off x="9213577" y="2205335"/>
              <a:ext cx="17907" cy="5058"/>
            </a:xfrm>
            <a:custGeom>
              <a:avLst/>
              <a:gdLst/>
              <a:ahLst/>
              <a:cxnLst/>
              <a:rect l="l" t="t" r="r" b="b"/>
              <a:pathLst>
                <a:path w="17907" h="5058" extrusionOk="0">
                  <a:moveTo>
                    <a:pt x="7048" y="192"/>
                  </a:moveTo>
                  <a:cubicBezTo>
                    <a:pt x="10763" y="4954"/>
                    <a:pt x="14288" y="-94"/>
                    <a:pt x="17907" y="1"/>
                  </a:cubicBezTo>
                  <a:cubicBezTo>
                    <a:pt x="12002" y="8288"/>
                    <a:pt x="6001" y="4954"/>
                    <a:pt x="0" y="192"/>
                  </a:cubicBezTo>
                  <a:cubicBezTo>
                    <a:pt x="2381" y="287"/>
                    <a:pt x="4667" y="192"/>
                    <a:pt x="7048" y="192"/>
                  </a:cubicBezTo>
                  <a:close/>
                </a:path>
              </a:pathLst>
            </a:custGeom>
            <a:solidFill>
              <a:srgbClr val="F9D03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0" name="Google Shape;815;p3"/>
            <p:cNvSpPr/>
            <p:nvPr/>
          </p:nvSpPr>
          <p:spPr>
            <a:xfrm>
              <a:off x="9228546" y="2057128"/>
              <a:ext cx="15320" cy="10454"/>
            </a:xfrm>
            <a:custGeom>
              <a:avLst/>
              <a:gdLst/>
              <a:ahLst/>
              <a:cxnLst/>
              <a:rect l="l" t="t" r="r" b="b"/>
              <a:pathLst>
                <a:path w="15320" h="10454" extrusionOk="0">
                  <a:moveTo>
                    <a:pt x="1224" y="0"/>
                  </a:moveTo>
                  <a:cubicBezTo>
                    <a:pt x="5129" y="1524"/>
                    <a:pt x="8463" y="4667"/>
                    <a:pt x="13035" y="4382"/>
                  </a:cubicBezTo>
                  <a:cubicBezTo>
                    <a:pt x="13797" y="5048"/>
                    <a:pt x="14559" y="5810"/>
                    <a:pt x="15321" y="6477"/>
                  </a:cubicBezTo>
                  <a:lnTo>
                    <a:pt x="14749" y="7049"/>
                  </a:lnTo>
                  <a:cubicBezTo>
                    <a:pt x="14082" y="7811"/>
                    <a:pt x="13416" y="8477"/>
                    <a:pt x="12654" y="9144"/>
                  </a:cubicBezTo>
                  <a:cubicBezTo>
                    <a:pt x="10368" y="10478"/>
                    <a:pt x="7986" y="11049"/>
                    <a:pt x="5510" y="9620"/>
                  </a:cubicBezTo>
                  <a:cubicBezTo>
                    <a:pt x="3414" y="8096"/>
                    <a:pt x="1414" y="6572"/>
                    <a:pt x="176" y="4286"/>
                  </a:cubicBezTo>
                  <a:cubicBezTo>
                    <a:pt x="-205" y="2572"/>
                    <a:pt x="-15" y="1143"/>
                    <a:pt x="1224" y="0"/>
                  </a:cubicBezTo>
                  <a:close/>
                </a:path>
              </a:pathLst>
            </a:custGeom>
            <a:solidFill>
              <a:srgbClr val="F9C60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1" name="Google Shape;816;p3"/>
            <p:cNvSpPr/>
            <p:nvPr/>
          </p:nvSpPr>
          <p:spPr>
            <a:xfrm>
              <a:off x="9247962" y="2161834"/>
              <a:ext cx="6858" cy="9022"/>
            </a:xfrm>
            <a:custGeom>
              <a:avLst/>
              <a:gdLst/>
              <a:ahLst/>
              <a:cxnLst/>
              <a:rect l="l" t="t" r="r" b="b"/>
              <a:pathLst>
                <a:path w="6858" h="9022" extrusionOk="0">
                  <a:moveTo>
                    <a:pt x="4477" y="164"/>
                  </a:moveTo>
                  <a:cubicBezTo>
                    <a:pt x="5239" y="164"/>
                    <a:pt x="6096" y="259"/>
                    <a:pt x="6858" y="259"/>
                  </a:cubicBezTo>
                  <a:cubicBezTo>
                    <a:pt x="6001" y="4260"/>
                    <a:pt x="4191" y="7594"/>
                    <a:pt x="0" y="9022"/>
                  </a:cubicBezTo>
                  <a:cubicBezTo>
                    <a:pt x="762" y="6832"/>
                    <a:pt x="1524" y="4736"/>
                    <a:pt x="2286" y="2545"/>
                  </a:cubicBezTo>
                  <a:cubicBezTo>
                    <a:pt x="1715" y="545"/>
                    <a:pt x="2286" y="-407"/>
                    <a:pt x="4477" y="164"/>
                  </a:cubicBezTo>
                  <a:close/>
                </a:path>
              </a:pathLst>
            </a:custGeom>
            <a:solidFill>
              <a:srgbClr val="FAC11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2" name="Google Shape;817;p3"/>
            <p:cNvSpPr/>
            <p:nvPr/>
          </p:nvSpPr>
          <p:spPr>
            <a:xfrm>
              <a:off x="9272876" y="2109262"/>
              <a:ext cx="36807" cy="33462"/>
            </a:xfrm>
            <a:custGeom>
              <a:avLst/>
              <a:gdLst/>
              <a:ahLst/>
              <a:cxnLst/>
              <a:rect l="l" t="t" r="r" b="b"/>
              <a:pathLst>
                <a:path w="36807" h="33462" extrusionOk="0">
                  <a:moveTo>
                    <a:pt x="25378" y="348"/>
                  </a:moveTo>
                  <a:cubicBezTo>
                    <a:pt x="27092" y="6063"/>
                    <a:pt x="34712" y="2063"/>
                    <a:pt x="36808" y="7206"/>
                  </a:cubicBezTo>
                  <a:cubicBezTo>
                    <a:pt x="36046" y="8730"/>
                    <a:pt x="35284" y="10254"/>
                    <a:pt x="34522" y="11778"/>
                  </a:cubicBezTo>
                  <a:cubicBezTo>
                    <a:pt x="32236" y="15017"/>
                    <a:pt x="29950" y="10159"/>
                    <a:pt x="27664" y="11778"/>
                  </a:cubicBezTo>
                  <a:cubicBezTo>
                    <a:pt x="24521" y="11111"/>
                    <a:pt x="24330" y="8159"/>
                    <a:pt x="22901" y="4635"/>
                  </a:cubicBezTo>
                  <a:cubicBezTo>
                    <a:pt x="19091" y="12064"/>
                    <a:pt x="12614" y="16731"/>
                    <a:pt x="14710" y="26256"/>
                  </a:cubicBezTo>
                  <a:cubicBezTo>
                    <a:pt x="16329" y="33591"/>
                    <a:pt x="10900" y="34638"/>
                    <a:pt x="4804" y="32448"/>
                  </a:cubicBezTo>
                  <a:cubicBezTo>
                    <a:pt x="3280" y="31686"/>
                    <a:pt x="1756" y="30924"/>
                    <a:pt x="232" y="30161"/>
                  </a:cubicBezTo>
                  <a:cubicBezTo>
                    <a:pt x="-721" y="27494"/>
                    <a:pt x="1470" y="26732"/>
                    <a:pt x="2994" y="25494"/>
                  </a:cubicBezTo>
                  <a:cubicBezTo>
                    <a:pt x="6709" y="23304"/>
                    <a:pt x="5185" y="19398"/>
                    <a:pt x="6137" y="16255"/>
                  </a:cubicBezTo>
                  <a:cubicBezTo>
                    <a:pt x="7566" y="13017"/>
                    <a:pt x="8995" y="9873"/>
                    <a:pt x="10805" y="6825"/>
                  </a:cubicBezTo>
                  <a:cubicBezTo>
                    <a:pt x="12424" y="4825"/>
                    <a:pt x="14234" y="3015"/>
                    <a:pt x="16329" y="1491"/>
                  </a:cubicBezTo>
                  <a:cubicBezTo>
                    <a:pt x="19282" y="348"/>
                    <a:pt x="22235" y="-509"/>
                    <a:pt x="25378" y="348"/>
                  </a:cubicBezTo>
                  <a:close/>
                </a:path>
              </a:pathLst>
            </a:custGeom>
            <a:solidFill>
              <a:srgbClr val="F9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3" name="Google Shape;818;p3"/>
            <p:cNvSpPr/>
            <p:nvPr/>
          </p:nvSpPr>
          <p:spPr>
            <a:xfrm>
              <a:off x="9303397" y="2131985"/>
              <a:ext cx="22764" cy="11318"/>
            </a:xfrm>
            <a:custGeom>
              <a:avLst/>
              <a:gdLst/>
              <a:ahLst/>
              <a:cxnLst/>
              <a:rect l="l" t="t" r="r" b="b"/>
              <a:pathLst>
                <a:path w="22764" h="11318" extrusionOk="0">
                  <a:moveTo>
                    <a:pt x="22765" y="104"/>
                  </a:moveTo>
                  <a:cubicBezTo>
                    <a:pt x="16002" y="4676"/>
                    <a:pt x="11144" y="13154"/>
                    <a:pt x="0" y="10963"/>
                  </a:cubicBezTo>
                  <a:cubicBezTo>
                    <a:pt x="5334" y="1057"/>
                    <a:pt x="13526" y="-467"/>
                    <a:pt x="22765" y="104"/>
                  </a:cubicBezTo>
                  <a:cubicBezTo>
                    <a:pt x="22670" y="104"/>
                    <a:pt x="22765" y="104"/>
                    <a:pt x="22765" y="104"/>
                  </a:cubicBezTo>
                  <a:close/>
                </a:path>
              </a:pathLst>
            </a:custGeom>
            <a:solidFill>
              <a:srgbClr val="FBC5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4" name="Google Shape;819;p3"/>
            <p:cNvSpPr/>
            <p:nvPr/>
          </p:nvSpPr>
          <p:spPr>
            <a:xfrm>
              <a:off x="9300540" y="2117062"/>
              <a:ext cx="12304" cy="8472"/>
            </a:xfrm>
            <a:custGeom>
              <a:avLst/>
              <a:gdLst/>
              <a:ahLst/>
              <a:cxnLst/>
              <a:rect l="l" t="t" r="r" b="b"/>
              <a:pathLst>
                <a:path w="12304" h="8472" extrusionOk="0">
                  <a:moveTo>
                    <a:pt x="0" y="3978"/>
                  </a:moveTo>
                  <a:cubicBezTo>
                    <a:pt x="2286" y="-6785"/>
                    <a:pt x="4572" y="8169"/>
                    <a:pt x="6858" y="3978"/>
                  </a:cubicBezTo>
                  <a:cubicBezTo>
                    <a:pt x="8858" y="4264"/>
                    <a:pt x="12097" y="3311"/>
                    <a:pt x="12287" y="5978"/>
                  </a:cubicBezTo>
                  <a:cubicBezTo>
                    <a:pt x="12573" y="9122"/>
                    <a:pt x="9334" y="8550"/>
                    <a:pt x="7334" y="8169"/>
                  </a:cubicBezTo>
                  <a:cubicBezTo>
                    <a:pt x="4572" y="7693"/>
                    <a:pt x="1810" y="6550"/>
                    <a:pt x="0" y="3978"/>
                  </a:cubicBezTo>
                  <a:close/>
                </a:path>
              </a:pathLst>
            </a:custGeom>
            <a:solidFill>
              <a:srgbClr val="FB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5" name="Google Shape;820;p3"/>
            <p:cNvSpPr/>
            <p:nvPr/>
          </p:nvSpPr>
          <p:spPr>
            <a:xfrm>
              <a:off x="9290777" y="2125833"/>
              <a:ext cx="8334" cy="6024"/>
            </a:xfrm>
            <a:custGeom>
              <a:avLst/>
              <a:gdLst/>
              <a:ahLst/>
              <a:cxnLst/>
              <a:rect l="l" t="t" r="r" b="b"/>
              <a:pathLst>
                <a:path w="8334" h="6024" extrusionOk="0">
                  <a:moveTo>
                    <a:pt x="8334" y="2732"/>
                  </a:moveTo>
                  <a:cubicBezTo>
                    <a:pt x="8334" y="4542"/>
                    <a:pt x="7382" y="5780"/>
                    <a:pt x="5858" y="5971"/>
                  </a:cubicBezTo>
                  <a:cubicBezTo>
                    <a:pt x="3476" y="6257"/>
                    <a:pt x="1095" y="5399"/>
                    <a:pt x="143" y="3209"/>
                  </a:cubicBezTo>
                  <a:cubicBezTo>
                    <a:pt x="-524" y="1685"/>
                    <a:pt x="1286" y="542"/>
                    <a:pt x="2714" y="256"/>
                  </a:cubicBezTo>
                  <a:cubicBezTo>
                    <a:pt x="5096" y="-411"/>
                    <a:pt x="7286" y="161"/>
                    <a:pt x="8334" y="2732"/>
                  </a:cubicBezTo>
                  <a:close/>
                </a:path>
              </a:pathLst>
            </a:custGeom>
            <a:solidFill>
              <a:srgbClr val="FDDB2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6" name="Google Shape;821;p3"/>
            <p:cNvSpPr/>
            <p:nvPr/>
          </p:nvSpPr>
          <p:spPr>
            <a:xfrm>
              <a:off x="9207597" y="2110237"/>
              <a:ext cx="74261" cy="54142"/>
            </a:xfrm>
            <a:custGeom>
              <a:avLst/>
              <a:gdLst/>
              <a:ahLst/>
              <a:cxnLst/>
              <a:rect l="l" t="t" r="r" b="b"/>
              <a:pathLst>
                <a:path w="74261" h="54142" extrusionOk="0">
                  <a:moveTo>
                    <a:pt x="72369" y="15376"/>
                  </a:moveTo>
                  <a:cubicBezTo>
                    <a:pt x="72750" y="19376"/>
                    <a:pt x="77608" y="24329"/>
                    <a:pt x="70083" y="26806"/>
                  </a:cubicBezTo>
                  <a:cubicBezTo>
                    <a:pt x="62844" y="26329"/>
                    <a:pt x="56177" y="16804"/>
                    <a:pt x="48366" y="25282"/>
                  </a:cubicBezTo>
                  <a:cubicBezTo>
                    <a:pt x="47604" y="25853"/>
                    <a:pt x="47890" y="26139"/>
                    <a:pt x="48747" y="25472"/>
                  </a:cubicBezTo>
                  <a:cubicBezTo>
                    <a:pt x="49890" y="24520"/>
                    <a:pt x="47509" y="24615"/>
                    <a:pt x="49128" y="24520"/>
                  </a:cubicBezTo>
                  <a:cubicBezTo>
                    <a:pt x="55891" y="22043"/>
                    <a:pt x="60939" y="22329"/>
                    <a:pt x="60939" y="31282"/>
                  </a:cubicBezTo>
                  <a:cubicBezTo>
                    <a:pt x="56462" y="38998"/>
                    <a:pt x="46461" y="41188"/>
                    <a:pt x="42651" y="49570"/>
                  </a:cubicBezTo>
                  <a:cubicBezTo>
                    <a:pt x="40937" y="51952"/>
                    <a:pt x="37793" y="52142"/>
                    <a:pt x="35793" y="54142"/>
                  </a:cubicBezTo>
                  <a:cubicBezTo>
                    <a:pt x="27030" y="49094"/>
                    <a:pt x="27792" y="43951"/>
                    <a:pt x="38555" y="35759"/>
                  </a:cubicBezTo>
                  <a:cubicBezTo>
                    <a:pt x="29221" y="35950"/>
                    <a:pt x="29221" y="35950"/>
                    <a:pt x="22077" y="44998"/>
                  </a:cubicBezTo>
                  <a:cubicBezTo>
                    <a:pt x="20172" y="47094"/>
                    <a:pt x="17696" y="47761"/>
                    <a:pt x="15029" y="48046"/>
                  </a:cubicBezTo>
                  <a:cubicBezTo>
                    <a:pt x="11885" y="48427"/>
                    <a:pt x="8742" y="48332"/>
                    <a:pt x="6932" y="45570"/>
                  </a:cubicBezTo>
                  <a:cubicBezTo>
                    <a:pt x="4361" y="41855"/>
                    <a:pt x="8552" y="40617"/>
                    <a:pt x="10076" y="38331"/>
                  </a:cubicBezTo>
                  <a:cubicBezTo>
                    <a:pt x="11695" y="35950"/>
                    <a:pt x="13790" y="34235"/>
                    <a:pt x="16267" y="32330"/>
                  </a:cubicBezTo>
                  <a:cubicBezTo>
                    <a:pt x="10647" y="33949"/>
                    <a:pt x="8552" y="42522"/>
                    <a:pt x="2075" y="40045"/>
                  </a:cubicBezTo>
                  <a:cubicBezTo>
                    <a:pt x="-1831" y="38617"/>
                    <a:pt x="1122" y="33187"/>
                    <a:pt x="360" y="29663"/>
                  </a:cubicBezTo>
                  <a:cubicBezTo>
                    <a:pt x="455" y="28615"/>
                    <a:pt x="646" y="27568"/>
                    <a:pt x="1122" y="26615"/>
                  </a:cubicBezTo>
                  <a:cubicBezTo>
                    <a:pt x="2741" y="23758"/>
                    <a:pt x="6837" y="22424"/>
                    <a:pt x="6170" y="18233"/>
                  </a:cubicBezTo>
                  <a:cubicBezTo>
                    <a:pt x="5694" y="16328"/>
                    <a:pt x="4932" y="14518"/>
                    <a:pt x="5599" y="12518"/>
                  </a:cubicBezTo>
                  <a:cubicBezTo>
                    <a:pt x="6837" y="10613"/>
                    <a:pt x="8456" y="9661"/>
                    <a:pt x="10742" y="9756"/>
                  </a:cubicBezTo>
                  <a:cubicBezTo>
                    <a:pt x="12838" y="10232"/>
                    <a:pt x="14648" y="11185"/>
                    <a:pt x="15886" y="12994"/>
                  </a:cubicBezTo>
                  <a:cubicBezTo>
                    <a:pt x="14362" y="20614"/>
                    <a:pt x="20934" y="17281"/>
                    <a:pt x="23792" y="18805"/>
                  </a:cubicBezTo>
                  <a:cubicBezTo>
                    <a:pt x="25887" y="20519"/>
                    <a:pt x="24268" y="23281"/>
                    <a:pt x="25697" y="25091"/>
                  </a:cubicBezTo>
                  <a:cubicBezTo>
                    <a:pt x="26649" y="25948"/>
                    <a:pt x="27697" y="27853"/>
                    <a:pt x="29030" y="26234"/>
                  </a:cubicBezTo>
                  <a:cubicBezTo>
                    <a:pt x="29888" y="25186"/>
                    <a:pt x="28459" y="23662"/>
                    <a:pt x="28078" y="22329"/>
                  </a:cubicBezTo>
                  <a:cubicBezTo>
                    <a:pt x="27887" y="21376"/>
                    <a:pt x="27887" y="20329"/>
                    <a:pt x="28173" y="19376"/>
                  </a:cubicBezTo>
                  <a:cubicBezTo>
                    <a:pt x="29792" y="14804"/>
                    <a:pt x="36460" y="14995"/>
                    <a:pt x="37222" y="9565"/>
                  </a:cubicBezTo>
                  <a:cubicBezTo>
                    <a:pt x="37508" y="8613"/>
                    <a:pt x="37984" y="7851"/>
                    <a:pt x="38746" y="7184"/>
                  </a:cubicBezTo>
                  <a:cubicBezTo>
                    <a:pt x="41318" y="5660"/>
                    <a:pt x="44270" y="5184"/>
                    <a:pt x="47033" y="4231"/>
                  </a:cubicBezTo>
                  <a:cubicBezTo>
                    <a:pt x="51700" y="5184"/>
                    <a:pt x="53986" y="-531"/>
                    <a:pt x="58653" y="40"/>
                  </a:cubicBezTo>
                  <a:cubicBezTo>
                    <a:pt x="61701" y="802"/>
                    <a:pt x="64654" y="1660"/>
                    <a:pt x="66273" y="4612"/>
                  </a:cubicBezTo>
                  <a:cubicBezTo>
                    <a:pt x="66083" y="9756"/>
                    <a:pt x="73036" y="10423"/>
                    <a:pt x="72369" y="15376"/>
                  </a:cubicBezTo>
                  <a:close/>
                </a:path>
              </a:pathLst>
            </a:custGeom>
            <a:solidFill>
              <a:srgbClr val="F9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7" name="Google Shape;822;p3"/>
            <p:cNvSpPr/>
            <p:nvPr/>
          </p:nvSpPr>
          <p:spPr>
            <a:xfrm>
              <a:off x="9200147" y="2139329"/>
              <a:ext cx="30384" cy="44897"/>
            </a:xfrm>
            <a:custGeom>
              <a:avLst/>
              <a:gdLst/>
              <a:ahLst/>
              <a:cxnLst/>
              <a:rect l="l" t="t" r="r" b="b"/>
              <a:pathLst>
                <a:path w="30384" h="44897" extrusionOk="0">
                  <a:moveTo>
                    <a:pt x="9049" y="0"/>
                  </a:moveTo>
                  <a:cubicBezTo>
                    <a:pt x="13811" y="2572"/>
                    <a:pt x="8572" y="6763"/>
                    <a:pt x="10382" y="9906"/>
                  </a:cubicBezTo>
                  <a:cubicBezTo>
                    <a:pt x="22193" y="1714"/>
                    <a:pt x="22193" y="1714"/>
                    <a:pt x="30385" y="5143"/>
                  </a:cubicBezTo>
                  <a:cubicBezTo>
                    <a:pt x="21717" y="3524"/>
                    <a:pt x="20669" y="11906"/>
                    <a:pt x="15526" y="15240"/>
                  </a:cubicBezTo>
                  <a:cubicBezTo>
                    <a:pt x="20098" y="19050"/>
                    <a:pt x="24955" y="14573"/>
                    <a:pt x="29527" y="15907"/>
                  </a:cubicBezTo>
                  <a:cubicBezTo>
                    <a:pt x="29527" y="17431"/>
                    <a:pt x="29527" y="18955"/>
                    <a:pt x="29527" y="20479"/>
                  </a:cubicBezTo>
                  <a:cubicBezTo>
                    <a:pt x="28575" y="26003"/>
                    <a:pt x="18574" y="24194"/>
                    <a:pt x="20383" y="31909"/>
                  </a:cubicBezTo>
                  <a:cubicBezTo>
                    <a:pt x="23051" y="34481"/>
                    <a:pt x="18002" y="38957"/>
                    <a:pt x="22670" y="41053"/>
                  </a:cubicBezTo>
                  <a:cubicBezTo>
                    <a:pt x="22955" y="45529"/>
                    <a:pt x="19812" y="44863"/>
                    <a:pt x="17050" y="44863"/>
                  </a:cubicBezTo>
                  <a:cubicBezTo>
                    <a:pt x="8572" y="42005"/>
                    <a:pt x="10096" y="33242"/>
                    <a:pt x="6667" y="27337"/>
                  </a:cubicBezTo>
                  <a:cubicBezTo>
                    <a:pt x="4286" y="19812"/>
                    <a:pt x="6858" y="10763"/>
                    <a:pt x="0" y="4477"/>
                  </a:cubicBezTo>
                  <a:cubicBezTo>
                    <a:pt x="667" y="3810"/>
                    <a:pt x="1429" y="3143"/>
                    <a:pt x="2191" y="2572"/>
                  </a:cubicBezTo>
                  <a:cubicBezTo>
                    <a:pt x="4477" y="1429"/>
                    <a:pt x="6572" y="95"/>
                    <a:pt x="9049" y="0"/>
                  </a:cubicBezTo>
                  <a:close/>
                </a:path>
              </a:pathLst>
            </a:custGeom>
            <a:solidFill>
              <a:srgbClr val="FBC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8" name="Google Shape;823;p3"/>
            <p:cNvSpPr/>
            <p:nvPr/>
          </p:nvSpPr>
          <p:spPr>
            <a:xfrm>
              <a:off x="9215780" y="2179955"/>
              <a:ext cx="17254" cy="16428"/>
            </a:xfrm>
            <a:custGeom>
              <a:avLst/>
              <a:gdLst/>
              <a:ahLst/>
              <a:cxnLst/>
              <a:rect l="l" t="t" r="r" b="b"/>
              <a:pathLst>
                <a:path w="17254" h="16428" extrusionOk="0">
                  <a:moveTo>
                    <a:pt x="273" y="2713"/>
                  </a:moveTo>
                  <a:cubicBezTo>
                    <a:pt x="2749" y="2617"/>
                    <a:pt x="5512" y="3094"/>
                    <a:pt x="7131" y="427"/>
                  </a:cubicBezTo>
                  <a:cubicBezTo>
                    <a:pt x="9798" y="2713"/>
                    <a:pt x="17132" y="-4336"/>
                    <a:pt x="16275" y="4999"/>
                  </a:cubicBezTo>
                  <a:cubicBezTo>
                    <a:pt x="19418" y="8999"/>
                    <a:pt x="13989" y="10904"/>
                    <a:pt x="13989" y="14143"/>
                  </a:cubicBezTo>
                  <a:cubicBezTo>
                    <a:pt x="13227" y="14905"/>
                    <a:pt x="12465" y="15667"/>
                    <a:pt x="11703" y="16429"/>
                  </a:cubicBezTo>
                  <a:cubicBezTo>
                    <a:pt x="8655" y="14905"/>
                    <a:pt x="5035" y="13952"/>
                    <a:pt x="3130" y="10618"/>
                  </a:cubicBezTo>
                  <a:cubicBezTo>
                    <a:pt x="2368" y="7951"/>
                    <a:pt x="-965" y="6142"/>
                    <a:pt x="273" y="2713"/>
                  </a:cubicBezTo>
                  <a:close/>
                </a:path>
              </a:pathLst>
            </a:custGeom>
            <a:solidFill>
              <a:srgbClr val="FDC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9" name="Google Shape;824;p3"/>
            <p:cNvSpPr/>
            <p:nvPr/>
          </p:nvSpPr>
          <p:spPr>
            <a:xfrm>
              <a:off x="9218106" y="2159807"/>
              <a:ext cx="11725" cy="11429"/>
            </a:xfrm>
            <a:custGeom>
              <a:avLst/>
              <a:gdLst/>
              <a:ahLst/>
              <a:cxnLst/>
              <a:rect l="l" t="t" r="r" b="b"/>
              <a:pathLst>
                <a:path w="11725" h="11429" extrusionOk="0">
                  <a:moveTo>
                    <a:pt x="2519" y="11430"/>
                  </a:moveTo>
                  <a:cubicBezTo>
                    <a:pt x="-3006" y="7334"/>
                    <a:pt x="1947" y="4667"/>
                    <a:pt x="4233" y="2477"/>
                  </a:cubicBezTo>
                  <a:cubicBezTo>
                    <a:pt x="5948" y="857"/>
                    <a:pt x="9091" y="762"/>
                    <a:pt x="11568" y="0"/>
                  </a:cubicBezTo>
                  <a:cubicBezTo>
                    <a:pt x="12044" y="4477"/>
                    <a:pt x="12044" y="4477"/>
                    <a:pt x="2519" y="11430"/>
                  </a:cubicBezTo>
                  <a:close/>
                </a:path>
              </a:pathLst>
            </a:custGeom>
            <a:solidFill>
              <a:srgbClr val="F7BE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0" name="Google Shape;825;p3"/>
            <p:cNvSpPr/>
            <p:nvPr/>
          </p:nvSpPr>
          <p:spPr>
            <a:xfrm>
              <a:off x="9243485" y="2159807"/>
              <a:ext cx="8953" cy="5622"/>
            </a:xfrm>
            <a:custGeom>
              <a:avLst/>
              <a:gdLst/>
              <a:ahLst/>
              <a:cxnLst/>
              <a:rect l="l" t="t" r="r" b="b"/>
              <a:pathLst>
                <a:path w="8953" h="5622" extrusionOk="0">
                  <a:moveTo>
                    <a:pt x="0" y="4572"/>
                  </a:moveTo>
                  <a:cubicBezTo>
                    <a:pt x="191" y="-95"/>
                    <a:pt x="3524" y="0"/>
                    <a:pt x="6858" y="0"/>
                  </a:cubicBezTo>
                  <a:cubicBezTo>
                    <a:pt x="7525" y="762"/>
                    <a:pt x="8287" y="1429"/>
                    <a:pt x="8954" y="2191"/>
                  </a:cubicBezTo>
                  <a:cubicBezTo>
                    <a:pt x="8192" y="2953"/>
                    <a:pt x="7525" y="3810"/>
                    <a:pt x="6763" y="4572"/>
                  </a:cubicBezTo>
                  <a:cubicBezTo>
                    <a:pt x="4477" y="3905"/>
                    <a:pt x="2286" y="7239"/>
                    <a:pt x="0" y="4572"/>
                  </a:cubicBezTo>
                  <a:close/>
                </a:path>
              </a:pathLst>
            </a:custGeom>
            <a:solidFill>
              <a:srgbClr val="F6B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1" name="Google Shape;826;p3"/>
            <p:cNvSpPr/>
            <p:nvPr/>
          </p:nvSpPr>
          <p:spPr>
            <a:xfrm>
              <a:off x="9228208" y="2184953"/>
              <a:ext cx="8419" cy="9143"/>
            </a:xfrm>
            <a:custGeom>
              <a:avLst/>
              <a:gdLst/>
              <a:ahLst/>
              <a:cxnLst/>
              <a:rect l="l" t="t" r="r" b="b"/>
              <a:pathLst>
                <a:path w="8419" h="9143" extrusionOk="0">
                  <a:moveTo>
                    <a:pt x="1561" y="9144"/>
                  </a:moveTo>
                  <a:cubicBezTo>
                    <a:pt x="-3201" y="4667"/>
                    <a:pt x="4514" y="3429"/>
                    <a:pt x="3847" y="0"/>
                  </a:cubicBezTo>
                  <a:cubicBezTo>
                    <a:pt x="5371" y="0"/>
                    <a:pt x="6895" y="0"/>
                    <a:pt x="8419" y="0"/>
                  </a:cubicBezTo>
                  <a:cubicBezTo>
                    <a:pt x="6514" y="3334"/>
                    <a:pt x="5657" y="7430"/>
                    <a:pt x="1561" y="9144"/>
                  </a:cubicBezTo>
                  <a:close/>
                </a:path>
              </a:pathLst>
            </a:custGeom>
            <a:solidFill>
              <a:srgbClr val="FA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2" name="Google Shape;827;p3"/>
            <p:cNvSpPr/>
            <p:nvPr/>
          </p:nvSpPr>
          <p:spPr>
            <a:xfrm>
              <a:off x="9194396" y="2058124"/>
              <a:ext cx="47627" cy="49866"/>
            </a:xfrm>
            <a:custGeom>
              <a:avLst/>
              <a:gdLst/>
              <a:ahLst/>
              <a:cxnLst/>
              <a:rect l="l" t="t" r="r" b="b"/>
              <a:pathLst>
                <a:path w="47627" h="49866" extrusionOk="0">
                  <a:moveTo>
                    <a:pt x="1179" y="17196"/>
                  </a:moveTo>
                  <a:cubicBezTo>
                    <a:pt x="-345" y="16434"/>
                    <a:pt x="-440" y="15672"/>
                    <a:pt x="1179" y="14910"/>
                  </a:cubicBezTo>
                  <a:cubicBezTo>
                    <a:pt x="3751" y="12529"/>
                    <a:pt x="4513" y="8814"/>
                    <a:pt x="7370" y="6528"/>
                  </a:cubicBezTo>
                  <a:cubicBezTo>
                    <a:pt x="9370" y="4814"/>
                    <a:pt x="11752" y="3766"/>
                    <a:pt x="14514" y="4242"/>
                  </a:cubicBezTo>
                  <a:cubicBezTo>
                    <a:pt x="17943" y="9576"/>
                    <a:pt x="20038" y="8433"/>
                    <a:pt x="21181" y="2813"/>
                  </a:cubicBezTo>
                  <a:cubicBezTo>
                    <a:pt x="22896" y="527"/>
                    <a:pt x="24991" y="-616"/>
                    <a:pt x="27849" y="337"/>
                  </a:cubicBezTo>
                  <a:cubicBezTo>
                    <a:pt x="30135" y="2242"/>
                    <a:pt x="28516" y="5004"/>
                    <a:pt x="29468" y="7100"/>
                  </a:cubicBezTo>
                  <a:cubicBezTo>
                    <a:pt x="28992" y="11005"/>
                    <a:pt x="26230" y="13481"/>
                    <a:pt x="22324" y="16910"/>
                  </a:cubicBezTo>
                  <a:cubicBezTo>
                    <a:pt x="28135" y="15958"/>
                    <a:pt x="27754" y="8719"/>
                    <a:pt x="32992" y="9767"/>
                  </a:cubicBezTo>
                  <a:cubicBezTo>
                    <a:pt x="35183" y="11195"/>
                    <a:pt x="36040" y="13767"/>
                    <a:pt x="38041" y="15291"/>
                  </a:cubicBezTo>
                  <a:cubicBezTo>
                    <a:pt x="43470" y="17958"/>
                    <a:pt x="43375" y="24435"/>
                    <a:pt x="47089" y="28626"/>
                  </a:cubicBezTo>
                  <a:cubicBezTo>
                    <a:pt x="49756" y="31674"/>
                    <a:pt x="41755" y="33103"/>
                    <a:pt x="39469" y="36151"/>
                  </a:cubicBezTo>
                  <a:cubicBezTo>
                    <a:pt x="38326" y="37199"/>
                    <a:pt x="37088" y="38151"/>
                    <a:pt x="35755" y="38818"/>
                  </a:cubicBezTo>
                  <a:cubicBezTo>
                    <a:pt x="34326" y="39389"/>
                    <a:pt x="32802" y="39485"/>
                    <a:pt x="31278" y="39199"/>
                  </a:cubicBezTo>
                  <a:cubicBezTo>
                    <a:pt x="29373" y="38723"/>
                    <a:pt x="27658" y="37770"/>
                    <a:pt x="26230" y="36437"/>
                  </a:cubicBezTo>
                  <a:cubicBezTo>
                    <a:pt x="22896" y="32722"/>
                    <a:pt x="22134" y="37389"/>
                    <a:pt x="20324" y="38246"/>
                  </a:cubicBezTo>
                  <a:cubicBezTo>
                    <a:pt x="14704" y="40342"/>
                    <a:pt x="22705" y="43199"/>
                    <a:pt x="19943" y="45485"/>
                  </a:cubicBezTo>
                  <a:cubicBezTo>
                    <a:pt x="13180" y="54058"/>
                    <a:pt x="9085" y="48343"/>
                    <a:pt x="4894" y="42818"/>
                  </a:cubicBezTo>
                  <a:cubicBezTo>
                    <a:pt x="6132" y="37294"/>
                    <a:pt x="3655" y="33008"/>
                    <a:pt x="322" y="28912"/>
                  </a:cubicBezTo>
                  <a:cubicBezTo>
                    <a:pt x="131" y="25007"/>
                    <a:pt x="3274" y="21292"/>
                    <a:pt x="1179" y="17196"/>
                  </a:cubicBezTo>
                  <a:close/>
                </a:path>
              </a:pathLst>
            </a:custGeom>
            <a:solidFill>
              <a:srgbClr val="FCC7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3" name="Google Shape;828;p3"/>
            <p:cNvSpPr/>
            <p:nvPr/>
          </p:nvSpPr>
          <p:spPr>
            <a:xfrm>
              <a:off x="9194395" y="2038464"/>
              <a:ext cx="19842" cy="17521"/>
            </a:xfrm>
            <a:custGeom>
              <a:avLst/>
              <a:gdLst/>
              <a:ahLst/>
              <a:cxnLst/>
              <a:rect l="l" t="t" r="r" b="b"/>
              <a:pathLst>
                <a:path w="19842" h="17521" extrusionOk="0">
                  <a:moveTo>
                    <a:pt x="19372" y="376"/>
                  </a:moveTo>
                  <a:cubicBezTo>
                    <a:pt x="19372" y="1138"/>
                    <a:pt x="19372" y="1900"/>
                    <a:pt x="19467" y="2662"/>
                  </a:cubicBezTo>
                  <a:cubicBezTo>
                    <a:pt x="22039" y="15616"/>
                    <a:pt x="10799" y="14187"/>
                    <a:pt x="4037" y="17521"/>
                  </a:cubicBezTo>
                  <a:cubicBezTo>
                    <a:pt x="2227" y="17140"/>
                    <a:pt x="608" y="16569"/>
                    <a:pt x="1274" y="14092"/>
                  </a:cubicBezTo>
                  <a:cubicBezTo>
                    <a:pt x="5942" y="11997"/>
                    <a:pt x="-5393" y="5996"/>
                    <a:pt x="3560" y="4853"/>
                  </a:cubicBezTo>
                  <a:cubicBezTo>
                    <a:pt x="8132" y="1424"/>
                    <a:pt x="13276" y="-957"/>
                    <a:pt x="19372" y="376"/>
                  </a:cubicBezTo>
                  <a:close/>
                </a:path>
              </a:pathLst>
            </a:custGeom>
            <a:solidFill>
              <a:srgbClr val="F8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4" name="Google Shape;829;p3"/>
            <p:cNvSpPr/>
            <p:nvPr/>
          </p:nvSpPr>
          <p:spPr>
            <a:xfrm>
              <a:off x="9197860" y="2041126"/>
              <a:ext cx="25241" cy="19392"/>
            </a:xfrm>
            <a:custGeom>
              <a:avLst/>
              <a:gdLst/>
              <a:ahLst/>
              <a:cxnLst/>
              <a:rect l="l" t="t" r="r" b="b"/>
              <a:pathLst>
                <a:path w="25241" h="19392" extrusionOk="0">
                  <a:moveTo>
                    <a:pt x="0" y="13716"/>
                  </a:moveTo>
                  <a:cubicBezTo>
                    <a:pt x="5239" y="9049"/>
                    <a:pt x="15049" y="9716"/>
                    <a:pt x="16002" y="0"/>
                  </a:cubicBezTo>
                  <a:cubicBezTo>
                    <a:pt x="16764" y="0"/>
                    <a:pt x="17526" y="95"/>
                    <a:pt x="18288" y="95"/>
                  </a:cubicBezTo>
                  <a:cubicBezTo>
                    <a:pt x="18860" y="4953"/>
                    <a:pt x="22003" y="8096"/>
                    <a:pt x="25146" y="11430"/>
                  </a:cubicBezTo>
                  <a:cubicBezTo>
                    <a:pt x="25146" y="12192"/>
                    <a:pt x="25146" y="12954"/>
                    <a:pt x="25241" y="13716"/>
                  </a:cubicBezTo>
                  <a:cubicBezTo>
                    <a:pt x="22384" y="16574"/>
                    <a:pt x="18383" y="17336"/>
                    <a:pt x="14954" y="19145"/>
                  </a:cubicBezTo>
                  <a:cubicBezTo>
                    <a:pt x="14002" y="19431"/>
                    <a:pt x="13049" y="19431"/>
                    <a:pt x="12002" y="19336"/>
                  </a:cubicBezTo>
                  <a:cubicBezTo>
                    <a:pt x="11049" y="19050"/>
                    <a:pt x="10097" y="18764"/>
                    <a:pt x="9239" y="18383"/>
                  </a:cubicBezTo>
                  <a:cubicBezTo>
                    <a:pt x="6096" y="16669"/>
                    <a:pt x="667" y="19907"/>
                    <a:pt x="0" y="13716"/>
                  </a:cubicBezTo>
                  <a:close/>
                </a:path>
              </a:pathLst>
            </a:custGeom>
            <a:solidFill>
              <a:srgbClr val="F8B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5" name="Google Shape;830;p3"/>
            <p:cNvSpPr/>
            <p:nvPr/>
          </p:nvSpPr>
          <p:spPr>
            <a:xfrm>
              <a:off x="9193267" y="2052556"/>
              <a:ext cx="16023" cy="20478"/>
            </a:xfrm>
            <a:custGeom>
              <a:avLst/>
              <a:gdLst/>
              <a:ahLst/>
              <a:cxnLst/>
              <a:rect l="l" t="t" r="r" b="b"/>
              <a:pathLst>
                <a:path w="16023" h="20478" extrusionOk="0">
                  <a:moveTo>
                    <a:pt x="4594" y="2286"/>
                  </a:moveTo>
                  <a:cubicBezTo>
                    <a:pt x="7451" y="7811"/>
                    <a:pt x="12976" y="-95"/>
                    <a:pt x="16024" y="4572"/>
                  </a:cubicBezTo>
                  <a:cubicBezTo>
                    <a:pt x="14785" y="8382"/>
                    <a:pt x="10309" y="9811"/>
                    <a:pt x="9166" y="13716"/>
                  </a:cubicBezTo>
                  <a:cubicBezTo>
                    <a:pt x="7451" y="16574"/>
                    <a:pt x="6784" y="20479"/>
                    <a:pt x="2308" y="20479"/>
                  </a:cubicBezTo>
                  <a:cubicBezTo>
                    <a:pt x="4117" y="13621"/>
                    <a:pt x="-3693" y="6858"/>
                    <a:pt x="2308" y="0"/>
                  </a:cubicBezTo>
                  <a:cubicBezTo>
                    <a:pt x="3070" y="762"/>
                    <a:pt x="3832" y="1524"/>
                    <a:pt x="4594" y="2286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6" name="Google Shape;831;p3"/>
            <p:cNvSpPr/>
            <p:nvPr/>
          </p:nvSpPr>
          <p:spPr>
            <a:xfrm>
              <a:off x="9196632" y="2032718"/>
              <a:ext cx="17135" cy="10853"/>
            </a:xfrm>
            <a:custGeom>
              <a:avLst/>
              <a:gdLst/>
              <a:ahLst/>
              <a:cxnLst/>
              <a:rect l="l" t="t" r="r" b="b"/>
              <a:pathLst>
                <a:path w="17135" h="10853" extrusionOk="0">
                  <a:moveTo>
                    <a:pt x="17135" y="6122"/>
                  </a:moveTo>
                  <a:cubicBezTo>
                    <a:pt x="12087" y="8789"/>
                    <a:pt x="7134" y="11551"/>
                    <a:pt x="1133" y="10694"/>
                  </a:cubicBezTo>
                  <a:cubicBezTo>
                    <a:pt x="-2582" y="3550"/>
                    <a:pt x="3705" y="2979"/>
                    <a:pt x="7515" y="1074"/>
                  </a:cubicBezTo>
                  <a:cubicBezTo>
                    <a:pt x="12849" y="-1498"/>
                    <a:pt x="15897" y="693"/>
                    <a:pt x="17135" y="6122"/>
                  </a:cubicBezTo>
                  <a:close/>
                </a:path>
              </a:pathLst>
            </a:custGeom>
            <a:solidFill>
              <a:srgbClr val="FCC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7" name="Google Shape;832;p3"/>
            <p:cNvSpPr/>
            <p:nvPr/>
          </p:nvSpPr>
          <p:spPr>
            <a:xfrm>
              <a:off x="9214564" y="2041221"/>
              <a:ext cx="8347" cy="11334"/>
            </a:xfrm>
            <a:custGeom>
              <a:avLst/>
              <a:gdLst/>
              <a:ahLst/>
              <a:cxnLst/>
              <a:rect l="l" t="t" r="r" b="b"/>
              <a:pathLst>
                <a:path w="8347" h="11334" extrusionOk="0">
                  <a:moveTo>
                    <a:pt x="8348" y="11335"/>
                  </a:moveTo>
                  <a:cubicBezTo>
                    <a:pt x="3299" y="9239"/>
                    <a:pt x="-2892" y="7811"/>
                    <a:pt x="1490" y="0"/>
                  </a:cubicBezTo>
                  <a:cubicBezTo>
                    <a:pt x="2918" y="1524"/>
                    <a:pt x="4442" y="3048"/>
                    <a:pt x="5871" y="4572"/>
                  </a:cubicBezTo>
                  <a:cubicBezTo>
                    <a:pt x="6728" y="6858"/>
                    <a:pt x="7586" y="9049"/>
                    <a:pt x="8348" y="11335"/>
                  </a:cubicBezTo>
                  <a:close/>
                </a:path>
              </a:pathLst>
            </a:custGeom>
            <a:solidFill>
              <a:srgbClr val="F8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8" name="Google Shape;833;p3"/>
            <p:cNvSpPr/>
            <p:nvPr/>
          </p:nvSpPr>
          <p:spPr>
            <a:xfrm>
              <a:off x="9191002" y="2075321"/>
              <a:ext cx="7743" cy="12358"/>
            </a:xfrm>
            <a:custGeom>
              <a:avLst/>
              <a:gdLst/>
              <a:ahLst/>
              <a:cxnLst/>
              <a:rect l="l" t="t" r="r" b="b"/>
              <a:pathLst>
                <a:path w="7743" h="12358" extrusionOk="0">
                  <a:moveTo>
                    <a:pt x="4572" y="0"/>
                  </a:moveTo>
                  <a:cubicBezTo>
                    <a:pt x="10192" y="3810"/>
                    <a:pt x="7144" y="7620"/>
                    <a:pt x="4572" y="11430"/>
                  </a:cubicBezTo>
                  <a:cubicBezTo>
                    <a:pt x="3048" y="12668"/>
                    <a:pt x="1524" y="12668"/>
                    <a:pt x="0" y="11430"/>
                  </a:cubicBezTo>
                  <a:cubicBezTo>
                    <a:pt x="0" y="10763"/>
                    <a:pt x="95" y="10001"/>
                    <a:pt x="286" y="9335"/>
                  </a:cubicBezTo>
                  <a:cubicBezTo>
                    <a:pt x="1715" y="6286"/>
                    <a:pt x="3143" y="3143"/>
                    <a:pt x="4572" y="0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9" name="Google Shape;834;p3"/>
            <p:cNvSpPr/>
            <p:nvPr/>
          </p:nvSpPr>
          <p:spPr>
            <a:xfrm>
              <a:off x="9172048" y="2100466"/>
              <a:ext cx="45261" cy="43433"/>
            </a:xfrm>
            <a:custGeom>
              <a:avLst/>
              <a:gdLst/>
              <a:ahLst/>
              <a:cxnLst/>
              <a:rect l="l" t="t" r="r" b="b"/>
              <a:pathLst>
                <a:path w="45261" h="43433" extrusionOk="0">
                  <a:moveTo>
                    <a:pt x="28004" y="0"/>
                  </a:moveTo>
                  <a:cubicBezTo>
                    <a:pt x="32385" y="2000"/>
                    <a:pt x="35814" y="9430"/>
                    <a:pt x="41719" y="2286"/>
                  </a:cubicBezTo>
                  <a:cubicBezTo>
                    <a:pt x="42672" y="1619"/>
                    <a:pt x="43625" y="1619"/>
                    <a:pt x="44577" y="2381"/>
                  </a:cubicBezTo>
                  <a:cubicBezTo>
                    <a:pt x="45053" y="3334"/>
                    <a:pt x="45339" y="4382"/>
                    <a:pt x="45244" y="5525"/>
                  </a:cubicBezTo>
                  <a:cubicBezTo>
                    <a:pt x="44291" y="9049"/>
                    <a:pt x="41529" y="10668"/>
                    <a:pt x="38481" y="11811"/>
                  </a:cubicBezTo>
                  <a:cubicBezTo>
                    <a:pt x="30194" y="13430"/>
                    <a:pt x="38100" y="16383"/>
                    <a:pt x="38005" y="18669"/>
                  </a:cubicBezTo>
                  <a:cubicBezTo>
                    <a:pt x="38481" y="20764"/>
                    <a:pt x="40195" y="21717"/>
                    <a:pt x="41815" y="22955"/>
                  </a:cubicBezTo>
                  <a:cubicBezTo>
                    <a:pt x="42577" y="24479"/>
                    <a:pt x="43339" y="26003"/>
                    <a:pt x="44101" y="27432"/>
                  </a:cubicBezTo>
                  <a:cubicBezTo>
                    <a:pt x="45053" y="31718"/>
                    <a:pt x="41148" y="31909"/>
                    <a:pt x="39053" y="33623"/>
                  </a:cubicBezTo>
                  <a:cubicBezTo>
                    <a:pt x="36386" y="34481"/>
                    <a:pt x="33909" y="35528"/>
                    <a:pt x="33147" y="38672"/>
                  </a:cubicBezTo>
                  <a:cubicBezTo>
                    <a:pt x="32671" y="40481"/>
                    <a:pt x="31813" y="42101"/>
                    <a:pt x="30385" y="43434"/>
                  </a:cubicBezTo>
                  <a:lnTo>
                    <a:pt x="29337" y="43434"/>
                  </a:lnTo>
                  <a:cubicBezTo>
                    <a:pt x="29337" y="43434"/>
                    <a:pt x="28289" y="43434"/>
                    <a:pt x="28289" y="43434"/>
                  </a:cubicBezTo>
                  <a:cubicBezTo>
                    <a:pt x="27432" y="41910"/>
                    <a:pt x="26670" y="40386"/>
                    <a:pt x="25813" y="38862"/>
                  </a:cubicBezTo>
                  <a:cubicBezTo>
                    <a:pt x="23431" y="37433"/>
                    <a:pt x="22288" y="34004"/>
                    <a:pt x="18860" y="34100"/>
                  </a:cubicBezTo>
                  <a:cubicBezTo>
                    <a:pt x="17050" y="33052"/>
                    <a:pt x="15430" y="31909"/>
                    <a:pt x="16192" y="29432"/>
                  </a:cubicBezTo>
                  <a:cubicBezTo>
                    <a:pt x="16192" y="28480"/>
                    <a:pt x="19431" y="26956"/>
                    <a:pt x="15621" y="26765"/>
                  </a:cubicBezTo>
                  <a:cubicBezTo>
                    <a:pt x="12382" y="26670"/>
                    <a:pt x="10287" y="28956"/>
                    <a:pt x="7906" y="30575"/>
                  </a:cubicBezTo>
                  <a:cubicBezTo>
                    <a:pt x="6858" y="30861"/>
                    <a:pt x="5905" y="30861"/>
                    <a:pt x="4858" y="30480"/>
                  </a:cubicBezTo>
                  <a:cubicBezTo>
                    <a:pt x="1143" y="27242"/>
                    <a:pt x="667" y="22670"/>
                    <a:pt x="0" y="18193"/>
                  </a:cubicBezTo>
                  <a:cubicBezTo>
                    <a:pt x="2381" y="14192"/>
                    <a:pt x="6191" y="15431"/>
                    <a:pt x="9620" y="15431"/>
                  </a:cubicBezTo>
                  <a:cubicBezTo>
                    <a:pt x="14859" y="15240"/>
                    <a:pt x="18860" y="13335"/>
                    <a:pt x="20193" y="7715"/>
                  </a:cubicBezTo>
                  <a:cubicBezTo>
                    <a:pt x="20098" y="6763"/>
                    <a:pt x="20288" y="5810"/>
                    <a:pt x="20669" y="4858"/>
                  </a:cubicBezTo>
                  <a:cubicBezTo>
                    <a:pt x="22574" y="2191"/>
                    <a:pt x="24860" y="476"/>
                    <a:pt x="28004" y="0"/>
                  </a:cubicBezTo>
                  <a:close/>
                </a:path>
              </a:pathLst>
            </a:custGeom>
            <a:solidFill>
              <a:srgbClr val="FB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0" name="Google Shape;835;p3"/>
            <p:cNvSpPr/>
            <p:nvPr/>
          </p:nvSpPr>
          <p:spPr>
            <a:xfrm>
              <a:off x="9206679" y="2166665"/>
              <a:ext cx="13974" cy="29760"/>
            </a:xfrm>
            <a:custGeom>
              <a:avLst/>
              <a:gdLst/>
              <a:ahLst/>
              <a:cxnLst/>
              <a:rect l="l" t="t" r="r" b="b"/>
              <a:pathLst>
                <a:path w="13974" h="29760" extrusionOk="0">
                  <a:moveTo>
                    <a:pt x="9374" y="16002"/>
                  </a:moveTo>
                  <a:cubicBezTo>
                    <a:pt x="10803" y="18383"/>
                    <a:pt x="14327" y="19336"/>
                    <a:pt x="13946" y="22860"/>
                  </a:cubicBezTo>
                  <a:cubicBezTo>
                    <a:pt x="12136" y="24955"/>
                    <a:pt x="15184" y="30290"/>
                    <a:pt x="9374" y="29718"/>
                  </a:cubicBezTo>
                  <a:cubicBezTo>
                    <a:pt x="5088" y="20193"/>
                    <a:pt x="-1294" y="11335"/>
                    <a:pt x="230" y="0"/>
                  </a:cubicBezTo>
                  <a:cubicBezTo>
                    <a:pt x="7945" y="2762"/>
                    <a:pt x="3754" y="12192"/>
                    <a:pt x="9374" y="16002"/>
                  </a:cubicBezTo>
                  <a:close/>
                </a:path>
              </a:pathLst>
            </a:custGeom>
            <a:solidFill>
              <a:srgbClr val="FCCA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1" name="Google Shape;836;p3"/>
            <p:cNvSpPr/>
            <p:nvPr/>
          </p:nvSpPr>
          <p:spPr>
            <a:xfrm>
              <a:off x="9216053" y="2189525"/>
              <a:ext cx="11429" cy="11430"/>
            </a:xfrm>
            <a:custGeom>
              <a:avLst/>
              <a:gdLst/>
              <a:ahLst/>
              <a:cxnLst/>
              <a:rect l="l" t="t" r="r" b="b"/>
              <a:pathLst>
                <a:path w="11429" h="11430" extrusionOk="0">
                  <a:moveTo>
                    <a:pt x="0" y="6858"/>
                  </a:moveTo>
                  <a:cubicBezTo>
                    <a:pt x="1524" y="4572"/>
                    <a:pt x="3048" y="2286"/>
                    <a:pt x="4572" y="0"/>
                  </a:cubicBezTo>
                  <a:cubicBezTo>
                    <a:pt x="6858" y="2286"/>
                    <a:pt x="9144" y="4572"/>
                    <a:pt x="11430" y="6858"/>
                  </a:cubicBezTo>
                  <a:cubicBezTo>
                    <a:pt x="11430" y="8382"/>
                    <a:pt x="11430" y="9906"/>
                    <a:pt x="11430" y="11430"/>
                  </a:cubicBezTo>
                  <a:cubicBezTo>
                    <a:pt x="8382" y="6858"/>
                    <a:pt x="5334" y="9144"/>
                    <a:pt x="2286" y="11430"/>
                  </a:cubicBezTo>
                  <a:cubicBezTo>
                    <a:pt x="476" y="10382"/>
                    <a:pt x="95" y="8763"/>
                    <a:pt x="0" y="6858"/>
                  </a:cubicBezTo>
                  <a:close/>
                </a:path>
              </a:pathLst>
            </a:custGeom>
            <a:solidFill>
              <a:srgbClr val="FCCD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2" name="Google Shape;837;p3"/>
            <p:cNvSpPr/>
            <p:nvPr/>
          </p:nvSpPr>
          <p:spPr>
            <a:xfrm>
              <a:off x="9271965" y="2063986"/>
              <a:ext cx="24136" cy="18127"/>
            </a:xfrm>
            <a:custGeom>
              <a:avLst/>
              <a:gdLst/>
              <a:ahLst/>
              <a:cxnLst/>
              <a:rect l="l" t="t" r="r" b="b"/>
              <a:pathLst>
                <a:path w="24136" h="18127" extrusionOk="0">
                  <a:moveTo>
                    <a:pt x="23908" y="0"/>
                  </a:moveTo>
                  <a:cubicBezTo>
                    <a:pt x="23336" y="4572"/>
                    <a:pt x="25813" y="9620"/>
                    <a:pt x="21717" y="13621"/>
                  </a:cubicBezTo>
                  <a:cubicBezTo>
                    <a:pt x="14573" y="19812"/>
                    <a:pt x="7620" y="19717"/>
                    <a:pt x="953" y="12764"/>
                  </a:cubicBezTo>
                  <a:cubicBezTo>
                    <a:pt x="286" y="11716"/>
                    <a:pt x="0" y="10573"/>
                    <a:pt x="0" y="9430"/>
                  </a:cubicBezTo>
                  <a:cubicBezTo>
                    <a:pt x="1048" y="4477"/>
                    <a:pt x="3810" y="1238"/>
                    <a:pt x="8954" y="190"/>
                  </a:cubicBezTo>
                  <a:cubicBezTo>
                    <a:pt x="14002" y="762"/>
                    <a:pt x="18955" y="95"/>
                    <a:pt x="23908" y="0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3" name="Google Shape;838;p3"/>
            <p:cNvSpPr/>
            <p:nvPr/>
          </p:nvSpPr>
          <p:spPr>
            <a:xfrm>
              <a:off x="9265243" y="2084951"/>
              <a:ext cx="24315" cy="25115"/>
            </a:xfrm>
            <a:custGeom>
              <a:avLst/>
              <a:gdLst/>
              <a:ahLst/>
              <a:cxnLst/>
              <a:rect l="l" t="t" r="r" b="b"/>
              <a:pathLst>
                <a:path w="24315" h="25115" extrusionOk="0">
                  <a:moveTo>
                    <a:pt x="23581" y="10943"/>
                  </a:moveTo>
                  <a:cubicBezTo>
                    <a:pt x="21295" y="13610"/>
                    <a:pt x="13675" y="15134"/>
                    <a:pt x="21581" y="20087"/>
                  </a:cubicBezTo>
                  <a:cubicBezTo>
                    <a:pt x="20057" y="27040"/>
                    <a:pt x="14532" y="24659"/>
                    <a:pt x="10055" y="24945"/>
                  </a:cubicBezTo>
                  <a:cubicBezTo>
                    <a:pt x="7007" y="24088"/>
                    <a:pt x="3674" y="23802"/>
                    <a:pt x="721" y="22564"/>
                  </a:cubicBezTo>
                  <a:cubicBezTo>
                    <a:pt x="-803" y="19611"/>
                    <a:pt x="149" y="17039"/>
                    <a:pt x="3007" y="16372"/>
                  </a:cubicBezTo>
                  <a:cubicBezTo>
                    <a:pt x="10722" y="14658"/>
                    <a:pt x="10341" y="9324"/>
                    <a:pt x="9484" y="3514"/>
                  </a:cubicBezTo>
                  <a:cubicBezTo>
                    <a:pt x="9389" y="2466"/>
                    <a:pt x="9865" y="1609"/>
                    <a:pt x="10627" y="847"/>
                  </a:cubicBezTo>
                  <a:cubicBezTo>
                    <a:pt x="14532" y="-1058"/>
                    <a:pt x="18437" y="847"/>
                    <a:pt x="22343" y="847"/>
                  </a:cubicBezTo>
                  <a:cubicBezTo>
                    <a:pt x="23771" y="1513"/>
                    <a:pt x="25010" y="2180"/>
                    <a:pt x="23867" y="4085"/>
                  </a:cubicBezTo>
                  <a:cubicBezTo>
                    <a:pt x="23867" y="6371"/>
                    <a:pt x="23771" y="8657"/>
                    <a:pt x="23581" y="10943"/>
                  </a:cubicBezTo>
                  <a:close/>
                </a:path>
              </a:pathLst>
            </a:custGeom>
            <a:solidFill>
              <a:srgbClr val="F5B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4" name="Google Shape;839;p3"/>
            <p:cNvSpPr/>
            <p:nvPr/>
          </p:nvSpPr>
          <p:spPr>
            <a:xfrm>
              <a:off x="9263011" y="2074062"/>
              <a:ext cx="30765" cy="15623"/>
            </a:xfrm>
            <a:custGeom>
              <a:avLst/>
              <a:gdLst/>
              <a:ahLst/>
              <a:cxnLst/>
              <a:rect l="l" t="t" r="r" b="b"/>
              <a:pathLst>
                <a:path w="30765" h="15623" extrusionOk="0">
                  <a:moveTo>
                    <a:pt x="10192" y="1259"/>
                  </a:moveTo>
                  <a:cubicBezTo>
                    <a:pt x="16669" y="5640"/>
                    <a:pt x="23432" y="6879"/>
                    <a:pt x="30766" y="3545"/>
                  </a:cubicBezTo>
                  <a:cubicBezTo>
                    <a:pt x="30004" y="5069"/>
                    <a:pt x="29242" y="6593"/>
                    <a:pt x="28384" y="8117"/>
                  </a:cubicBezTo>
                  <a:cubicBezTo>
                    <a:pt x="27337" y="9260"/>
                    <a:pt x="26098" y="10022"/>
                    <a:pt x="24479" y="10308"/>
                  </a:cubicBezTo>
                  <a:cubicBezTo>
                    <a:pt x="20574" y="11736"/>
                    <a:pt x="15811" y="8974"/>
                    <a:pt x="12383" y="12689"/>
                  </a:cubicBezTo>
                  <a:lnTo>
                    <a:pt x="12383" y="12689"/>
                  </a:lnTo>
                  <a:cubicBezTo>
                    <a:pt x="3429" y="19737"/>
                    <a:pt x="1905" y="12689"/>
                    <a:pt x="0" y="6212"/>
                  </a:cubicBezTo>
                  <a:cubicBezTo>
                    <a:pt x="0" y="4307"/>
                    <a:pt x="857" y="2878"/>
                    <a:pt x="2286" y="1735"/>
                  </a:cubicBezTo>
                  <a:cubicBezTo>
                    <a:pt x="4858" y="211"/>
                    <a:pt x="7334" y="-1027"/>
                    <a:pt x="10192" y="1259"/>
                  </a:cubicBezTo>
                  <a:close/>
                </a:path>
              </a:pathLst>
            </a:custGeom>
            <a:solidFill>
              <a:srgbClr val="FCB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5" name="Google Shape;840;p3"/>
            <p:cNvSpPr/>
            <p:nvPr/>
          </p:nvSpPr>
          <p:spPr>
            <a:xfrm>
              <a:off x="9281727" y="2060869"/>
              <a:ext cx="14145" cy="6621"/>
            </a:xfrm>
            <a:custGeom>
              <a:avLst/>
              <a:gdLst/>
              <a:ahLst/>
              <a:cxnLst/>
              <a:rect l="l" t="t" r="r" b="b"/>
              <a:pathLst>
                <a:path w="14145" h="6621" extrusionOk="0">
                  <a:moveTo>
                    <a:pt x="14146" y="3117"/>
                  </a:moveTo>
                  <a:cubicBezTo>
                    <a:pt x="10145" y="7213"/>
                    <a:pt x="5573" y="7403"/>
                    <a:pt x="525" y="5308"/>
                  </a:cubicBezTo>
                  <a:cubicBezTo>
                    <a:pt x="-809" y="2927"/>
                    <a:pt x="620" y="1593"/>
                    <a:pt x="2335" y="260"/>
                  </a:cubicBezTo>
                  <a:cubicBezTo>
                    <a:pt x="3382" y="-217"/>
                    <a:pt x="4240" y="-26"/>
                    <a:pt x="5097" y="736"/>
                  </a:cubicBezTo>
                  <a:cubicBezTo>
                    <a:pt x="7383" y="736"/>
                    <a:pt x="9669" y="736"/>
                    <a:pt x="11955" y="736"/>
                  </a:cubicBezTo>
                  <a:cubicBezTo>
                    <a:pt x="12717" y="1593"/>
                    <a:pt x="13479" y="2355"/>
                    <a:pt x="14146" y="3117"/>
                  </a:cubicBezTo>
                  <a:close/>
                </a:path>
              </a:pathLst>
            </a:custGeom>
            <a:solidFill>
              <a:srgbClr val="F6B8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6" name="Google Shape;841;p3"/>
            <p:cNvSpPr/>
            <p:nvPr/>
          </p:nvSpPr>
          <p:spPr>
            <a:xfrm>
              <a:off x="9284262" y="2082178"/>
              <a:ext cx="7166" cy="6858"/>
            </a:xfrm>
            <a:custGeom>
              <a:avLst/>
              <a:gdLst/>
              <a:ahLst/>
              <a:cxnLst/>
              <a:rect l="l" t="t" r="r" b="b"/>
              <a:pathLst>
                <a:path w="7166" h="6858" extrusionOk="0">
                  <a:moveTo>
                    <a:pt x="2562" y="0"/>
                  </a:moveTo>
                  <a:cubicBezTo>
                    <a:pt x="4086" y="0"/>
                    <a:pt x="5610" y="0"/>
                    <a:pt x="7134" y="0"/>
                  </a:cubicBezTo>
                  <a:cubicBezTo>
                    <a:pt x="7134" y="2572"/>
                    <a:pt x="7610" y="5144"/>
                    <a:pt x="4943" y="6858"/>
                  </a:cubicBezTo>
                  <a:cubicBezTo>
                    <a:pt x="4181" y="6096"/>
                    <a:pt x="3419" y="5334"/>
                    <a:pt x="2562" y="4572"/>
                  </a:cubicBezTo>
                  <a:cubicBezTo>
                    <a:pt x="1609" y="5048"/>
                    <a:pt x="466" y="5144"/>
                    <a:pt x="85" y="4001"/>
                  </a:cubicBezTo>
                  <a:cubicBezTo>
                    <a:pt x="-391" y="2000"/>
                    <a:pt x="1228" y="1048"/>
                    <a:pt x="2562" y="0"/>
                  </a:cubicBezTo>
                  <a:close/>
                </a:path>
              </a:pathLst>
            </a:custGeom>
            <a:solidFill>
              <a:srgbClr val="F9BF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7" name="Google Shape;842;p3"/>
            <p:cNvSpPr/>
            <p:nvPr/>
          </p:nvSpPr>
          <p:spPr>
            <a:xfrm>
              <a:off x="9256072" y="2064007"/>
              <a:ext cx="18147" cy="13599"/>
            </a:xfrm>
            <a:custGeom>
              <a:avLst/>
              <a:gdLst/>
              <a:ahLst/>
              <a:cxnLst/>
              <a:rect l="l" t="t" r="r" b="b"/>
              <a:pathLst>
                <a:path w="18147" h="13599" extrusionOk="0">
                  <a:moveTo>
                    <a:pt x="17131" y="11313"/>
                  </a:moveTo>
                  <a:cubicBezTo>
                    <a:pt x="14845" y="12075"/>
                    <a:pt x="12559" y="12837"/>
                    <a:pt x="10273" y="13599"/>
                  </a:cubicBezTo>
                  <a:cubicBezTo>
                    <a:pt x="7511" y="12266"/>
                    <a:pt x="4177" y="12075"/>
                    <a:pt x="1701" y="9980"/>
                  </a:cubicBezTo>
                  <a:cubicBezTo>
                    <a:pt x="82" y="8265"/>
                    <a:pt x="-871" y="6551"/>
                    <a:pt x="1129" y="4455"/>
                  </a:cubicBezTo>
                  <a:cubicBezTo>
                    <a:pt x="4939" y="-974"/>
                    <a:pt x="9607" y="-1069"/>
                    <a:pt x="14845" y="2169"/>
                  </a:cubicBezTo>
                  <a:cubicBezTo>
                    <a:pt x="17893" y="3693"/>
                    <a:pt x="19227" y="5789"/>
                    <a:pt x="17131" y="9027"/>
                  </a:cubicBezTo>
                  <a:cubicBezTo>
                    <a:pt x="17131" y="9789"/>
                    <a:pt x="17131" y="10551"/>
                    <a:pt x="17131" y="11313"/>
                  </a:cubicBezTo>
                  <a:close/>
                </a:path>
              </a:pathLst>
            </a:custGeom>
            <a:solidFill>
              <a:srgbClr val="FDCA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8" name="Google Shape;843;p3"/>
            <p:cNvSpPr/>
            <p:nvPr/>
          </p:nvSpPr>
          <p:spPr>
            <a:xfrm>
              <a:off x="9245161" y="2067459"/>
              <a:ext cx="15918" cy="14689"/>
            </a:xfrm>
            <a:custGeom>
              <a:avLst/>
              <a:gdLst/>
              <a:ahLst/>
              <a:cxnLst/>
              <a:rect l="l" t="t" r="r" b="b"/>
              <a:pathLst>
                <a:path w="15918" h="14689" extrusionOk="0">
                  <a:moveTo>
                    <a:pt x="12040" y="1098"/>
                  </a:moveTo>
                  <a:cubicBezTo>
                    <a:pt x="12136" y="3003"/>
                    <a:pt x="12517" y="4718"/>
                    <a:pt x="14326" y="5670"/>
                  </a:cubicBezTo>
                  <a:cubicBezTo>
                    <a:pt x="16136" y="7766"/>
                    <a:pt x="16422" y="10052"/>
                    <a:pt x="15088" y="12528"/>
                  </a:cubicBezTo>
                  <a:cubicBezTo>
                    <a:pt x="12612" y="15005"/>
                    <a:pt x="9659" y="15005"/>
                    <a:pt x="6516" y="14243"/>
                  </a:cubicBezTo>
                  <a:cubicBezTo>
                    <a:pt x="3658" y="13195"/>
                    <a:pt x="1468" y="11385"/>
                    <a:pt x="134" y="8528"/>
                  </a:cubicBezTo>
                  <a:cubicBezTo>
                    <a:pt x="-818" y="4242"/>
                    <a:pt x="3563" y="5099"/>
                    <a:pt x="5182" y="3289"/>
                  </a:cubicBezTo>
                  <a:cubicBezTo>
                    <a:pt x="6516" y="-330"/>
                    <a:pt x="8897" y="-807"/>
                    <a:pt x="12040" y="1098"/>
                  </a:cubicBezTo>
                  <a:close/>
                </a:path>
              </a:pathLst>
            </a:custGeom>
            <a:solidFill>
              <a:srgbClr val="F8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9" name="Google Shape;844;p3"/>
            <p:cNvSpPr/>
            <p:nvPr/>
          </p:nvSpPr>
          <p:spPr>
            <a:xfrm>
              <a:off x="9270917" y="2059318"/>
              <a:ext cx="13716" cy="13716"/>
            </a:xfrm>
            <a:custGeom>
              <a:avLst/>
              <a:gdLst/>
              <a:ahLst/>
              <a:cxnLst/>
              <a:rect l="l" t="t" r="r" b="b"/>
              <a:pathLst>
                <a:path w="13716" h="13716" extrusionOk="0">
                  <a:moveTo>
                    <a:pt x="2286" y="13716"/>
                  </a:moveTo>
                  <a:cubicBezTo>
                    <a:pt x="1524" y="11430"/>
                    <a:pt x="762" y="9144"/>
                    <a:pt x="0" y="6858"/>
                  </a:cubicBezTo>
                  <a:cubicBezTo>
                    <a:pt x="95" y="2381"/>
                    <a:pt x="3905" y="1715"/>
                    <a:pt x="6858" y="0"/>
                  </a:cubicBezTo>
                  <a:cubicBezTo>
                    <a:pt x="8477" y="2667"/>
                    <a:pt x="11906" y="95"/>
                    <a:pt x="13716" y="2286"/>
                  </a:cubicBezTo>
                  <a:cubicBezTo>
                    <a:pt x="12954" y="3810"/>
                    <a:pt x="12192" y="5334"/>
                    <a:pt x="11430" y="6858"/>
                  </a:cubicBezTo>
                  <a:cubicBezTo>
                    <a:pt x="6286" y="6477"/>
                    <a:pt x="5334" y="11525"/>
                    <a:pt x="2286" y="13716"/>
                  </a:cubicBezTo>
                  <a:close/>
                </a:path>
              </a:pathLst>
            </a:custGeom>
            <a:solidFill>
              <a:srgbClr val="F8BF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0" name="Google Shape;845;p3"/>
            <p:cNvSpPr/>
            <p:nvPr/>
          </p:nvSpPr>
          <p:spPr>
            <a:xfrm>
              <a:off x="9237676" y="2063986"/>
              <a:ext cx="9037" cy="10288"/>
            </a:xfrm>
            <a:custGeom>
              <a:avLst/>
              <a:gdLst/>
              <a:ahLst/>
              <a:cxnLst/>
              <a:rect l="l" t="t" r="r" b="b"/>
              <a:pathLst>
                <a:path w="9037" h="10288" extrusionOk="0">
                  <a:moveTo>
                    <a:pt x="3523" y="0"/>
                  </a:moveTo>
                  <a:cubicBezTo>
                    <a:pt x="4285" y="0"/>
                    <a:pt x="4952" y="0"/>
                    <a:pt x="5714" y="95"/>
                  </a:cubicBezTo>
                  <a:cubicBezTo>
                    <a:pt x="7333" y="2000"/>
                    <a:pt x="10667" y="3334"/>
                    <a:pt x="8095" y="6763"/>
                  </a:cubicBezTo>
                  <a:cubicBezTo>
                    <a:pt x="6476" y="9906"/>
                    <a:pt x="4285" y="11335"/>
                    <a:pt x="951" y="9430"/>
                  </a:cubicBezTo>
                  <a:cubicBezTo>
                    <a:pt x="-1716" y="5334"/>
                    <a:pt x="1904" y="2953"/>
                    <a:pt x="3523" y="0"/>
                  </a:cubicBezTo>
                  <a:close/>
                </a:path>
              </a:pathLst>
            </a:custGeom>
            <a:solidFill>
              <a:srgbClr val="FCCC0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1" name="Google Shape;846;p3"/>
            <p:cNvSpPr/>
            <p:nvPr/>
          </p:nvSpPr>
          <p:spPr>
            <a:xfrm>
              <a:off x="9238007" y="2070748"/>
              <a:ext cx="12335" cy="7825"/>
            </a:xfrm>
            <a:custGeom>
              <a:avLst/>
              <a:gdLst/>
              <a:ahLst/>
              <a:cxnLst/>
              <a:rect l="l" t="t" r="r" b="b"/>
              <a:pathLst>
                <a:path w="12335" h="7825" extrusionOk="0">
                  <a:moveTo>
                    <a:pt x="906" y="2286"/>
                  </a:moveTo>
                  <a:cubicBezTo>
                    <a:pt x="3192" y="1524"/>
                    <a:pt x="5478" y="762"/>
                    <a:pt x="7764" y="0"/>
                  </a:cubicBezTo>
                  <a:cubicBezTo>
                    <a:pt x="9288" y="0"/>
                    <a:pt x="10812" y="0"/>
                    <a:pt x="12336" y="0"/>
                  </a:cubicBezTo>
                  <a:cubicBezTo>
                    <a:pt x="10812" y="1524"/>
                    <a:pt x="9288" y="3048"/>
                    <a:pt x="7764" y="4572"/>
                  </a:cubicBezTo>
                  <a:cubicBezTo>
                    <a:pt x="6430" y="7334"/>
                    <a:pt x="4335" y="8763"/>
                    <a:pt x="1382" y="7144"/>
                  </a:cubicBezTo>
                  <a:cubicBezTo>
                    <a:pt x="-523" y="6096"/>
                    <a:pt x="-237" y="4096"/>
                    <a:pt x="906" y="2286"/>
                  </a:cubicBezTo>
                  <a:close/>
                </a:path>
              </a:pathLst>
            </a:custGeom>
            <a:solidFill>
              <a:srgbClr val="F2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2" name="Google Shape;847;p3"/>
            <p:cNvSpPr/>
            <p:nvPr/>
          </p:nvSpPr>
          <p:spPr>
            <a:xfrm>
              <a:off x="9277680" y="2059382"/>
              <a:ext cx="9143" cy="3224"/>
            </a:xfrm>
            <a:custGeom>
              <a:avLst/>
              <a:gdLst/>
              <a:ahLst/>
              <a:cxnLst/>
              <a:rect l="l" t="t" r="r" b="b"/>
              <a:pathLst>
                <a:path w="9143" h="3224" extrusionOk="0">
                  <a:moveTo>
                    <a:pt x="6858" y="2318"/>
                  </a:moveTo>
                  <a:cubicBezTo>
                    <a:pt x="4572" y="1461"/>
                    <a:pt x="571" y="6128"/>
                    <a:pt x="0" y="32"/>
                  </a:cubicBezTo>
                  <a:cubicBezTo>
                    <a:pt x="3143" y="318"/>
                    <a:pt x="6763" y="-1016"/>
                    <a:pt x="9144" y="2318"/>
                  </a:cubicBezTo>
                  <a:cubicBezTo>
                    <a:pt x="8382" y="2223"/>
                    <a:pt x="7620" y="2318"/>
                    <a:pt x="6858" y="2318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3" name="Google Shape;848;p3"/>
            <p:cNvSpPr/>
            <p:nvPr/>
          </p:nvSpPr>
          <p:spPr>
            <a:xfrm>
              <a:off x="9122422" y="2105079"/>
              <a:ext cx="59531" cy="31733"/>
            </a:xfrm>
            <a:custGeom>
              <a:avLst/>
              <a:gdLst/>
              <a:ahLst/>
              <a:cxnLst/>
              <a:rect l="l" t="t" r="r" b="b"/>
              <a:pathLst>
                <a:path w="59531" h="31733" extrusionOk="0">
                  <a:moveTo>
                    <a:pt x="54864" y="25106"/>
                  </a:moveTo>
                  <a:cubicBezTo>
                    <a:pt x="55626" y="25106"/>
                    <a:pt x="56388" y="25106"/>
                    <a:pt x="57150" y="25106"/>
                  </a:cubicBezTo>
                  <a:cubicBezTo>
                    <a:pt x="58484" y="25392"/>
                    <a:pt x="59246" y="26154"/>
                    <a:pt x="59531" y="27392"/>
                  </a:cubicBezTo>
                  <a:cubicBezTo>
                    <a:pt x="58674" y="33393"/>
                    <a:pt x="54102" y="31392"/>
                    <a:pt x="50578" y="31488"/>
                  </a:cubicBezTo>
                  <a:cubicBezTo>
                    <a:pt x="44196" y="27582"/>
                    <a:pt x="37243" y="29964"/>
                    <a:pt x="30575" y="29678"/>
                  </a:cubicBezTo>
                  <a:cubicBezTo>
                    <a:pt x="24003" y="29583"/>
                    <a:pt x="17621" y="29297"/>
                    <a:pt x="11430" y="27392"/>
                  </a:cubicBezTo>
                  <a:cubicBezTo>
                    <a:pt x="6477" y="25773"/>
                    <a:pt x="2096" y="23487"/>
                    <a:pt x="0" y="18248"/>
                  </a:cubicBezTo>
                  <a:lnTo>
                    <a:pt x="0" y="18248"/>
                  </a:lnTo>
                  <a:cubicBezTo>
                    <a:pt x="4382" y="15867"/>
                    <a:pt x="7525" y="12057"/>
                    <a:pt x="11430" y="9199"/>
                  </a:cubicBezTo>
                  <a:cubicBezTo>
                    <a:pt x="18479" y="6627"/>
                    <a:pt x="23432" y="-707"/>
                    <a:pt x="32004" y="55"/>
                  </a:cubicBezTo>
                  <a:cubicBezTo>
                    <a:pt x="32766" y="722"/>
                    <a:pt x="33147" y="1579"/>
                    <a:pt x="33242" y="2627"/>
                  </a:cubicBezTo>
                  <a:cubicBezTo>
                    <a:pt x="32957" y="4818"/>
                    <a:pt x="31814" y="6437"/>
                    <a:pt x="30004" y="7580"/>
                  </a:cubicBezTo>
                  <a:cubicBezTo>
                    <a:pt x="27718" y="8532"/>
                    <a:pt x="25813" y="9866"/>
                    <a:pt x="24575" y="12057"/>
                  </a:cubicBezTo>
                  <a:cubicBezTo>
                    <a:pt x="23336" y="13390"/>
                    <a:pt x="22193" y="14724"/>
                    <a:pt x="23622" y="16629"/>
                  </a:cubicBezTo>
                  <a:cubicBezTo>
                    <a:pt x="27718" y="20248"/>
                    <a:pt x="30194" y="14057"/>
                    <a:pt x="33814" y="14819"/>
                  </a:cubicBezTo>
                  <a:cubicBezTo>
                    <a:pt x="35243" y="14724"/>
                    <a:pt x="36957" y="15295"/>
                    <a:pt x="38195" y="14628"/>
                  </a:cubicBezTo>
                  <a:cubicBezTo>
                    <a:pt x="44101" y="11866"/>
                    <a:pt x="48578" y="11390"/>
                    <a:pt x="49530" y="19867"/>
                  </a:cubicBezTo>
                  <a:cubicBezTo>
                    <a:pt x="49816" y="22153"/>
                    <a:pt x="52197" y="24153"/>
                    <a:pt x="54864" y="25106"/>
                  </a:cubicBezTo>
                  <a:close/>
                </a:path>
              </a:pathLst>
            </a:custGeom>
            <a:solidFill>
              <a:srgbClr val="FBC3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4" name="Google Shape;849;p3"/>
            <p:cNvSpPr/>
            <p:nvPr/>
          </p:nvSpPr>
          <p:spPr>
            <a:xfrm>
              <a:off x="9122300" y="2123326"/>
              <a:ext cx="11552" cy="9144"/>
            </a:xfrm>
            <a:custGeom>
              <a:avLst/>
              <a:gdLst/>
              <a:ahLst/>
              <a:cxnLst/>
              <a:rect l="l" t="t" r="r" b="b"/>
              <a:pathLst>
                <a:path w="11552" h="9144" extrusionOk="0">
                  <a:moveTo>
                    <a:pt x="123" y="0"/>
                  </a:moveTo>
                  <a:cubicBezTo>
                    <a:pt x="3933" y="3048"/>
                    <a:pt x="7743" y="6096"/>
                    <a:pt x="11553" y="9144"/>
                  </a:cubicBezTo>
                  <a:cubicBezTo>
                    <a:pt x="599" y="8572"/>
                    <a:pt x="-449" y="7620"/>
                    <a:pt x="123" y="0"/>
                  </a:cubicBezTo>
                  <a:close/>
                </a:path>
              </a:pathLst>
            </a:custGeom>
            <a:solidFill>
              <a:srgbClr val="FBCB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5" name="Google Shape;850;p3"/>
            <p:cNvSpPr/>
            <p:nvPr/>
          </p:nvSpPr>
          <p:spPr>
            <a:xfrm>
              <a:off x="9122422" y="2114182"/>
              <a:ext cx="11429" cy="9144"/>
            </a:xfrm>
            <a:custGeom>
              <a:avLst/>
              <a:gdLst/>
              <a:ahLst/>
              <a:cxnLst/>
              <a:rect l="l" t="t" r="r" b="b"/>
              <a:pathLst>
                <a:path w="11429" h="9144" extrusionOk="0">
                  <a:moveTo>
                    <a:pt x="11430" y="0"/>
                  </a:moveTo>
                  <a:cubicBezTo>
                    <a:pt x="9430" y="5239"/>
                    <a:pt x="5906" y="8763"/>
                    <a:pt x="0" y="9144"/>
                  </a:cubicBezTo>
                  <a:cubicBezTo>
                    <a:pt x="2381" y="6096"/>
                    <a:pt x="4763" y="3143"/>
                    <a:pt x="7049" y="191"/>
                  </a:cubicBezTo>
                  <a:cubicBezTo>
                    <a:pt x="8573" y="95"/>
                    <a:pt x="10001" y="95"/>
                    <a:pt x="11430" y="0"/>
                  </a:cubicBezTo>
                  <a:close/>
                </a:path>
              </a:pathLst>
            </a:custGeom>
            <a:solidFill>
              <a:srgbClr val="FBCB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6" name="Google Shape;851;p3"/>
            <p:cNvSpPr/>
            <p:nvPr/>
          </p:nvSpPr>
          <p:spPr>
            <a:xfrm>
              <a:off x="9171696" y="2086750"/>
              <a:ext cx="31722" cy="20573"/>
            </a:xfrm>
            <a:custGeom>
              <a:avLst/>
              <a:gdLst/>
              <a:ahLst/>
              <a:cxnLst/>
              <a:rect l="l" t="t" r="r" b="b"/>
              <a:pathLst>
                <a:path w="31722" h="20573" extrusionOk="0">
                  <a:moveTo>
                    <a:pt x="28355" y="13716"/>
                  </a:moveTo>
                  <a:cubicBezTo>
                    <a:pt x="26069" y="16002"/>
                    <a:pt x="23783" y="18288"/>
                    <a:pt x="21497" y="20574"/>
                  </a:cubicBezTo>
                  <a:cubicBezTo>
                    <a:pt x="16734" y="17526"/>
                    <a:pt x="11400" y="18098"/>
                    <a:pt x="6257" y="18574"/>
                  </a:cubicBezTo>
                  <a:cubicBezTo>
                    <a:pt x="-220" y="19241"/>
                    <a:pt x="-1077" y="16574"/>
                    <a:pt x="1018" y="11430"/>
                  </a:cubicBezTo>
                  <a:cubicBezTo>
                    <a:pt x="1780" y="9906"/>
                    <a:pt x="2542" y="8382"/>
                    <a:pt x="3304" y="6858"/>
                  </a:cubicBezTo>
                  <a:cubicBezTo>
                    <a:pt x="8638" y="4572"/>
                    <a:pt x="13972" y="2286"/>
                    <a:pt x="19306" y="0"/>
                  </a:cubicBezTo>
                  <a:cubicBezTo>
                    <a:pt x="20830" y="0"/>
                    <a:pt x="22354" y="0"/>
                    <a:pt x="23783" y="0"/>
                  </a:cubicBezTo>
                  <a:cubicBezTo>
                    <a:pt x="30355" y="2953"/>
                    <a:pt x="35308" y="6382"/>
                    <a:pt x="28355" y="13716"/>
                  </a:cubicBezTo>
                  <a:close/>
                </a:path>
              </a:pathLst>
            </a:custGeom>
            <a:solidFill>
              <a:srgbClr val="FCCB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7" name="Google Shape;852;p3"/>
            <p:cNvSpPr/>
            <p:nvPr/>
          </p:nvSpPr>
          <p:spPr>
            <a:xfrm>
              <a:off x="9165190" y="2098181"/>
              <a:ext cx="28004" cy="20574"/>
            </a:xfrm>
            <a:custGeom>
              <a:avLst/>
              <a:gdLst/>
              <a:ahLst/>
              <a:cxnLst/>
              <a:rect l="l" t="t" r="r" b="b"/>
              <a:pathLst>
                <a:path w="28004" h="20574" extrusionOk="0">
                  <a:moveTo>
                    <a:pt x="7525" y="0"/>
                  </a:moveTo>
                  <a:cubicBezTo>
                    <a:pt x="6572" y="9811"/>
                    <a:pt x="15526" y="-95"/>
                    <a:pt x="17050" y="4858"/>
                  </a:cubicBezTo>
                  <a:cubicBezTo>
                    <a:pt x="22574" y="1524"/>
                    <a:pt x="25051" y="5906"/>
                    <a:pt x="28004" y="9144"/>
                  </a:cubicBezTo>
                  <a:lnTo>
                    <a:pt x="28004" y="9144"/>
                  </a:lnTo>
                  <a:cubicBezTo>
                    <a:pt x="28099" y="16859"/>
                    <a:pt x="20860" y="17240"/>
                    <a:pt x="16574" y="20574"/>
                  </a:cubicBezTo>
                  <a:cubicBezTo>
                    <a:pt x="13526" y="20479"/>
                    <a:pt x="10478" y="18383"/>
                    <a:pt x="7430" y="20574"/>
                  </a:cubicBezTo>
                  <a:cubicBezTo>
                    <a:pt x="5715" y="18955"/>
                    <a:pt x="3239" y="18002"/>
                    <a:pt x="2096" y="15621"/>
                  </a:cubicBezTo>
                  <a:cubicBezTo>
                    <a:pt x="1810" y="12192"/>
                    <a:pt x="857" y="8858"/>
                    <a:pt x="0" y="5524"/>
                  </a:cubicBezTo>
                  <a:cubicBezTo>
                    <a:pt x="190" y="3715"/>
                    <a:pt x="1905" y="3334"/>
                    <a:pt x="2953" y="2286"/>
                  </a:cubicBezTo>
                  <a:cubicBezTo>
                    <a:pt x="4477" y="1524"/>
                    <a:pt x="6001" y="762"/>
                    <a:pt x="7525" y="0"/>
                  </a:cubicBezTo>
                  <a:close/>
                </a:path>
              </a:pathLst>
            </a:custGeom>
            <a:solidFill>
              <a:srgbClr val="FCC5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8" name="Google Shape;853;p3"/>
            <p:cNvSpPr/>
            <p:nvPr/>
          </p:nvSpPr>
          <p:spPr>
            <a:xfrm>
              <a:off x="9154426" y="2099550"/>
              <a:ext cx="13716" cy="10568"/>
            </a:xfrm>
            <a:custGeom>
              <a:avLst/>
              <a:gdLst/>
              <a:ahLst/>
              <a:cxnLst/>
              <a:rect l="l" t="t" r="r" b="b"/>
              <a:pathLst>
                <a:path w="13716" h="10568" extrusionOk="0">
                  <a:moveTo>
                    <a:pt x="13716" y="917"/>
                  </a:moveTo>
                  <a:cubicBezTo>
                    <a:pt x="12954" y="1679"/>
                    <a:pt x="12192" y="2441"/>
                    <a:pt x="11430" y="3203"/>
                  </a:cubicBezTo>
                  <a:cubicBezTo>
                    <a:pt x="8572" y="7203"/>
                    <a:pt x="7144" y="14633"/>
                    <a:pt x="0" y="7775"/>
                  </a:cubicBezTo>
                  <a:cubicBezTo>
                    <a:pt x="0" y="7013"/>
                    <a:pt x="0" y="6251"/>
                    <a:pt x="0" y="5489"/>
                  </a:cubicBezTo>
                  <a:cubicBezTo>
                    <a:pt x="2381" y="-2608"/>
                    <a:pt x="8477" y="536"/>
                    <a:pt x="13716" y="917"/>
                  </a:cubicBezTo>
                  <a:close/>
                </a:path>
              </a:pathLst>
            </a:custGeom>
            <a:solidFill>
              <a:srgbClr val="FDD1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9" name="Google Shape;854;p3"/>
            <p:cNvSpPr/>
            <p:nvPr/>
          </p:nvSpPr>
          <p:spPr>
            <a:xfrm>
              <a:off x="9254915" y="2129388"/>
              <a:ext cx="22764" cy="12131"/>
            </a:xfrm>
            <a:custGeom>
              <a:avLst/>
              <a:gdLst/>
              <a:ahLst/>
              <a:cxnLst/>
              <a:rect l="l" t="t" r="r" b="b"/>
              <a:pathLst>
                <a:path w="22764" h="12131" extrusionOk="0">
                  <a:moveTo>
                    <a:pt x="0" y="7655"/>
                  </a:moveTo>
                  <a:cubicBezTo>
                    <a:pt x="3429" y="-346"/>
                    <a:pt x="8763" y="-2156"/>
                    <a:pt x="14002" y="2607"/>
                  </a:cubicBezTo>
                  <a:cubicBezTo>
                    <a:pt x="16478" y="4893"/>
                    <a:pt x="21717" y="2607"/>
                    <a:pt x="22765" y="7560"/>
                  </a:cubicBezTo>
                  <a:cubicBezTo>
                    <a:pt x="20860" y="7560"/>
                    <a:pt x="19145" y="8036"/>
                    <a:pt x="18193" y="9846"/>
                  </a:cubicBezTo>
                  <a:cubicBezTo>
                    <a:pt x="16669" y="10608"/>
                    <a:pt x="15145" y="11370"/>
                    <a:pt x="13621" y="12132"/>
                  </a:cubicBezTo>
                  <a:cubicBezTo>
                    <a:pt x="10763" y="8131"/>
                    <a:pt x="8477" y="2892"/>
                    <a:pt x="2191" y="7560"/>
                  </a:cubicBezTo>
                  <a:cubicBezTo>
                    <a:pt x="1524" y="8703"/>
                    <a:pt x="762" y="8703"/>
                    <a:pt x="0" y="7655"/>
                  </a:cubicBezTo>
                  <a:close/>
                </a:path>
              </a:pathLst>
            </a:custGeom>
            <a:solidFill>
              <a:srgbClr val="FDC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0" name="Google Shape;855;p3"/>
            <p:cNvSpPr/>
            <p:nvPr/>
          </p:nvSpPr>
          <p:spPr>
            <a:xfrm>
              <a:off x="9266303" y="2103471"/>
              <a:ext cx="25619" cy="15283"/>
            </a:xfrm>
            <a:custGeom>
              <a:avLst/>
              <a:gdLst/>
              <a:ahLst/>
              <a:cxnLst/>
              <a:rect l="l" t="t" r="r" b="b"/>
              <a:pathLst>
                <a:path w="25619" h="15283" extrusionOk="0">
                  <a:moveTo>
                    <a:pt x="6900" y="3853"/>
                  </a:moveTo>
                  <a:cubicBezTo>
                    <a:pt x="11472" y="3091"/>
                    <a:pt x="16615" y="5758"/>
                    <a:pt x="20616" y="1567"/>
                  </a:cubicBezTo>
                  <a:cubicBezTo>
                    <a:pt x="24235" y="-1862"/>
                    <a:pt x="24712" y="996"/>
                    <a:pt x="25188" y="3853"/>
                  </a:cubicBezTo>
                  <a:cubicBezTo>
                    <a:pt x="26617" y="6520"/>
                    <a:pt x="24140" y="7187"/>
                    <a:pt x="22902" y="8425"/>
                  </a:cubicBezTo>
                  <a:cubicBezTo>
                    <a:pt x="22807" y="11378"/>
                    <a:pt x="21283" y="12902"/>
                    <a:pt x="18330" y="12997"/>
                  </a:cubicBezTo>
                  <a:cubicBezTo>
                    <a:pt x="14520" y="16045"/>
                    <a:pt x="10710" y="16045"/>
                    <a:pt x="6900" y="12997"/>
                  </a:cubicBezTo>
                  <a:cubicBezTo>
                    <a:pt x="4614" y="11473"/>
                    <a:pt x="2328" y="9949"/>
                    <a:pt x="42" y="8425"/>
                  </a:cubicBezTo>
                  <a:cubicBezTo>
                    <a:pt x="-530" y="2615"/>
                    <a:pt x="4900" y="5853"/>
                    <a:pt x="6900" y="3853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1" name="Google Shape;856;p3"/>
            <p:cNvSpPr/>
            <p:nvPr/>
          </p:nvSpPr>
          <p:spPr>
            <a:xfrm>
              <a:off x="9289110" y="2107324"/>
              <a:ext cx="11334" cy="4645"/>
            </a:xfrm>
            <a:custGeom>
              <a:avLst/>
              <a:gdLst/>
              <a:ahLst/>
              <a:cxnLst/>
              <a:rect l="l" t="t" r="r" b="b"/>
              <a:pathLst>
                <a:path w="11334" h="4645" extrusionOk="0">
                  <a:moveTo>
                    <a:pt x="0" y="4572"/>
                  </a:moveTo>
                  <a:cubicBezTo>
                    <a:pt x="762" y="3048"/>
                    <a:pt x="1524" y="1524"/>
                    <a:pt x="2286" y="0"/>
                  </a:cubicBezTo>
                  <a:cubicBezTo>
                    <a:pt x="5334" y="0"/>
                    <a:pt x="8382" y="0"/>
                    <a:pt x="11335" y="0"/>
                  </a:cubicBezTo>
                  <a:cubicBezTo>
                    <a:pt x="10573" y="762"/>
                    <a:pt x="9811" y="1524"/>
                    <a:pt x="9049" y="2286"/>
                  </a:cubicBezTo>
                  <a:cubicBezTo>
                    <a:pt x="6286" y="3810"/>
                    <a:pt x="3334" y="4953"/>
                    <a:pt x="0" y="4572"/>
                  </a:cubicBezTo>
                  <a:close/>
                </a:path>
              </a:pathLst>
            </a:custGeom>
            <a:solidFill>
              <a:srgbClr val="F9B6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2" name="Google Shape;857;p3"/>
            <p:cNvSpPr/>
            <p:nvPr/>
          </p:nvSpPr>
          <p:spPr>
            <a:xfrm>
              <a:off x="9179477" y="2124917"/>
              <a:ext cx="11334" cy="9765"/>
            </a:xfrm>
            <a:custGeom>
              <a:avLst/>
              <a:gdLst/>
              <a:ahLst/>
              <a:cxnLst/>
              <a:rect l="l" t="t" r="r" b="b"/>
              <a:pathLst>
                <a:path w="11334" h="9765" extrusionOk="0">
                  <a:moveTo>
                    <a:pt x="2381" y="7554"/>
                  </a:moveTo>
                  <a:cubicBezTo>
                    <a:pt x="1619" y="6792"/>
                    <a:pt x="857" y="6030"/>
                    <a:pt x="0" y="5268"/>
                  </a:cubicBezTo>
                  <a:cubicBezTo>
                    <a:pt x="1334" y="410"/>
                    <a:pt x="4477" y="-1019"/>
                    <a:pt x="9144" y="696"/>
                  </a:cubicBezTo>
                  <a:cubicBezTo>
                    <a:pt x="10287" y="2220"/>
                    <a:pt x="8096" y="3744"/>
                    <a:pt x="9144" y="5268"/>
                  </a:cubicBezTo>
                  <a:cubicBezTo>
                    <a:pt x="9906" y="6696"/>
                    <a:pt x="10668" y="8125"/>
                    <a:pt x="11335" y="9649"/>
                  </a:cubicBezTo>
                  <a:cubicBezTo>
                    <a:pt x="8096" y="10125"/>
                    <a:pt x="5239" y="9078"/>
                    <a:pt x="2381" y="7554"/>
                  </a:cubicBezTo>
                  <a:close/>
                </a:path>
              </a:pathLst>
            </a:custGeom>
            <a:solidFill>
              <a:srgbClr val="F8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3" name="Google Shape;858;p3"/>
            <p:cNvSpPr/>
            <p:nvPr/>
          </p:nvSpPr>
          <p:spPr>
            <a:xfrm>
              <a:off x="9211470" y="2054836"/>
              <a:ext cx="16108" cy="7856"/>
            </a:xfrm>
            <a:custGeom>
              <a:avLst/>
              <a:gdLst/>
              <a:ahLst/>
              <a:cxnLst/>
              <a:rect l="l" t="t" r="r" b="b"/>
              <a:pathLst>
                <a:path w="16108" h="7856" extrusionOk="0">
                  <a:moveTo>
                    <a:pt x="12" y="4578"/>
                  </a:moveTo>
                  <a:cubicBezTo>
                    <a:pt x="2964" y="958"/>
                    <a:pt x="7060" y="-89"/>
                    <a:pt x="11537" y="6"/>
                  </a:cubicBezTo>
                  <a:cubicBezTo>
                    <a:pt x="13442" y="101"/>
                    <a:pt x="15061" y="482"/>
                    <a:pt x="16109" y="2292"/>
                  </a:cubicBezTo>
                  <a:cubicBezTo>
                    <a:pt x="15252" y="4387"/>
                    <a:pt x="14013" y="5816"/>
                    <a:pt x="11537" y="4578"/>
                  </a:cubicBezTo>
                  <a:cubicBezTo>
                    <a:pt x="9251" y="5340"/>
                    <a:pt x="6965" y="6102"/>
                    <a:pt x="4679" y="6864"/>
                  </a:cubicBezTo>
                  <a:cubicBezTo>
                    <a:pt x="2012" y="8293"/>
                    <a:pt x="-179" y="8674"/>
                    <a:pt x="12" y="4578"/>
                  </a:cubicBezTo>
                  <a:close/>
                </a:path>
              </a:pathLst>
            </a:custGeom>
            <a:solidFill>
              <a:srgbClr val="FCC9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4" name="Google Shape;859;p3"/>
            <p:cNvSpPr/>
            <p:nvPr/>
          </p:nvSpPr>
          <p:spPr>
            <a:xfrm>
              <a:off x="9221767" y="2057128"/>
              <a:ext cx="8002" cy="7446"/>
            </a:xfrm>
            <a:custGeom>
              <a:avLst/>
              <a:gdLst/>
              <a:ahLst/>
              <a:cxnLst/>
              <a:rect l="l" t="t" r="r" b="b"/>
              <a:pathLst>
                <a:path w="8002" h="7446" extrusionOk="0">
                  <a:moveTo>
                    <a:pt x="1144" y="2286"/>
                  </a:moveTo>
                  <a:cubicBezTo>
                    <a:pt x="2668" y="1524"/>
                    <a:pt x="4192" y="762"/>
                    <a:pt x="5716" y="0"/>
                  </a:cubicBezTo>
                  <a:cubicBezTo>
                    <a:pt x="6478" y="0"/>
                    <a:pt x="7240" y="0"/>
                    <a:pt x="8002" y="0"/>
                  </a:cubicBezTo>
                  <a:cubicBezTo>
                    <a:pt x="8002" y="1524"/>
                    <a:pt x="8002" y="3048"/>
                    <a:pt x="8002" y="4572"/>
                  </a:cubicBezTo>
                  <a:cubicBezTo>
                    <a:pt x="6288" y="6953"/>
                    <a:pt x="4192" y="8287"/>
                    <a:pt x="1144" y="6858"/>
                  </a:cubicBezTo>
                  <a:cubicBezTo>
                    <a:pt x="-1332" y="5334"/>
                    <a:pt x="954" y="3810"/>
                    <a:pt x="1144" y="2286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5" name="Google Shape;860;p3"/>
            <p:cNvSpPr/>
            <p:nvPr/>
          </p:nvSpPr>
          <p:spPr>
            <a:xfrm>
              <a:off x="9229360" y="2063890"/>
              <a:ext cx="22283" cy="31945"/>
            </a:xfrm>
            <a:custGeom>
              <a:avLst/>
              <a:gdLst/>
              <a:ahLst/>
              <a:cxnLst/>
              <a:rect l="l" t="t" r="r" b="b"/>
              <a:pathLst>
                <a:path w="22283" h="31945" extrusionOk="0">
                  <a:moveTo>
                    <a:pt x="9553" y="9144"/>
                  </a:moveTo>
                  <a:cubicBezTo>
                    <a:pt x="10125" y="15145"/>
                    <a:pt x="13458" y="12668"/>
                    <a:pt x="16411" y="11430"/>
                  </a:cubicBezTo>
                  <a:cubicBezTo>
                    <a:pt x="18602" y="12287"/>
                    <a:pt x="20126" y="13811"/>
                    <a:pt x="20983" y="16002"/>
                  </a:cubicBezTo>
                  <a:cubicBezTo>
                    <a:pt x="20888" y="16478"/>
                    <a:pt x="20888" y="16955"/>
                    <a:pt x="20793" y="17336"/>
                  </a:cubicBezTo>
                  <a:cubicBezTo>
                    <a:pt x="19173" y="21050"/>
                    <a:pt x="23936" y="24289"/>
                    <a:pt x="21650" y="28099"/>
                  </a:cubicBezTo>
                  <a:cubicBezTo>
                    <a:pt x="20031" y="30385"/>
                    <a:pt x="17745" y="31528"/>
                    <a:pt x="14982" y="31909"/>
                  </a:cubicBezTo>
                  <a:cubicBezTo>
                    <a:pt x="10791" y="32004"/>
                    <a:pt x="6505" y="32099"/>
                    <a:pt x="2695" y="29623"/>
                  </a:cubicBezTo>
                  <a:cubicBezTo>
                    <a:pt x="2409" y="24003"/>
                    <a:pt x="8601" y="26289"/>
                    <a:pt x="10696" y="23146"/>
                  </a:cubicBezTo>
                  <a:cubicBezTo>
                    <a:pt x="7934" y="20669"/>
                    <a:pt x="3933" y="24670"/>
                    <a:pt x="1266" y="20479"/>
                  </a:cubicBezTo>
                  <a:cubicBezTo>
                    <a:pt x="3933" y="17526"/>
                    <a:pt x="8791" y="13525"/>
                    <a:pt x="314" y="11335"/>
                  </a:cubicBezTo>
                  <a:cubicBezTo>
                    <a:pt x="-829" y="7715"/>
                    <a:pt x="1362" y="5334"/>
                    <a:pt x="3457" y="2953"/>
                  </a:cubicBezTo>
                  <a:cubicBezTo>
                    <a:pt x="3933" y="2667"/>
                    <a:pt x="4410" y="2477"/>
                    <a:pt x="4886" y="2191"/>
                  </a:cubicBezTo>
                  <a:cubicBezTo>
                    <a:pt x="7172" y="1429"/>
                    <a:pt x="9458" y="762"/>
                    <a:pt x="11744" y="0"/>
                  </a:cubicBezTo>
                  <a:cubicBezTo>
                    <a:pt x="11077" y="3143"/>
                    <a:pt x="10315" y="6191"/>
                    <a:pt x="9553" y="9144"/>
                  </a:cubicBezTo>
                  <a:close/>
                </a:path>
              </a:pathLst>
            </a:custGeom>
            <a:solidFill>
              <a:srgbClr val="FBC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6" name="Google Shape;861;p3"/>
            <p:cNvSpPr/>
            <p:nvPr/>
          </p:nvSpPr>
          <p:spPr>
            <a:xfrm>
              <a:off x="9212240" y="2061700"/>
              <a:ext cx="22101" cy="17990"/>
            </a:xfrm>
            <a:custGeom>
              <a:avLst/>
              <a:gdLst/>
              <a:ahLst/>
              <a:cxnLst/>
              <a:rect l="l" t="t" r="r" b="b"/>
              <a:pathLst>
                <a:path w="22101" h="17990" extrusionOk="0">
                  <a:moveTo>
                    <a:pt x="10671" y="2286"/>
                  </a:moveTo>
                  <a:cubicBezTo>
                    <a:pt x="12957" y="1524"/>
                    <a:pt x="15243" y="762"/>
                    <a:pt x="17529" y="0"/>
                  </a:cubicBezTo>
                  <a:cubicBezTo>
                    <a:pt x="20482" y="95"/>
                    <a:pt x="22006" y="1619"/>
                    <a:pt x="22101" y="4572"/>
                  </a:cubicBezTo>
                  <a:cubicBezTo>
                    <a:pt x="22101" y="4572"/>
                    <a:pt x="22101" y="4572"/>
                    <a:pt x="22101" y="4572"/>
                  </a:cubicBezTo>
                  <a:cubicBezTo>
                    <a:pt x="20292" y="6858"/>
                    <a:pt x="18672" y="9525"/>
                    <a:pt x="15243" y="6858"/>
                  </a:cubicBezTo>
                  <a:cubicBezTo>
                    <a:pt x="10576" y="7715"/>
                    <a:pt x="12767" y="12668"/>
                    <a:pt x="10481" y="14859"/>
                  </a:cubicBezTo>
                  <a:cubicBezTo>
                    <a:pt x="8576" y="16764"/>
                    <a:pt x="6671" y="18574"/>
                    <a:pt x="3623" y="17812"/>
                  </a:cubicBezTo>
                  <a:cubicBezTo>
                    <a:pt x="1718" y="17240"/>
                    <a:pt x="194" y="16097"/>
                    <a:pt x="3" y="14002"/>
                  </a:cubicBezTo>
                  <a:cubicBezTo>
                    <a:pt x="-92" y="11240"/>
                    <a:pt x="1813" y="9811"/>
                    <a:pt x="4099" y="9335"/>
                  </a:cubicBezTo>
                  <a:cubicBezTo>
                    <a:pt x="8195" y="8572"/>
                    <a:pt x="9147" y="5144"/>
                    <a:pt x="10671" y="2286"/>
                  </a:cubicBezTo>
                  <a:close/>
                </a:path>
              </a:pathLst>
            </a:custGeom>
            <a:solidFill>
              <a:srgbClr val="FDCD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7" name="Google Shape;862;p3"/>
            <p:cNvSpPr/>
            <p:nvPr/>
          </p:nvSpPr>
          <p:spPr>
            <a:xfrm>
              <a:off x="9272057" y="2116468"/>
              <a:ext cx="12607" cy="9144"/>
            </a:xfrm>
            <a:custGeom>
              <a:avLst/>
              <a:gdLst/>
              <a:ahLst/>
              <a:cxnLst/>
              <a:rect l="l" t="t" r="r" b="b"/>
              <a:pathLst>
                <a:path w="12607" h="9144" extrusionOk="0">
                  <a:moveTo>
                    <a:pt x="1146" y="0"/>
                  </a:moveTo>
                  <a:cubicBezTo>
                    <a:pt x="4956" y="0"/>
                    <a:pt x="8766" y="0"/>
                    <a:pt x="12576" y="0"/>
                  </a:cubicBezTo>
                  <a:cubicBezTo>
                    <a:pt x="12767" y="3905"/>
                    <a:pt x="12195" y="7430"/>
                    <a:pt x="8004" y="9144"/>
                  </a:cubicBezTo>
                  <a:cubicBezTo>
                    <a:pt x="8004" y="4286"/>
                    <a:pt x="-3616" y="8287"/>
                    <a:pt x="1146" y="0"/>
                  </a:cubicBezTo>
                  <a:close/>
                </a:path>
              </a:pathLst>
            </a:custGeom>
            <a:solidFill>
              <a:srgbClr val="F4B7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8" name="Google Shape;863;p3"/>
            <p:cNvSpPr/>
            <p:nvPr/>
          </p:nvSpPr>
          <p:spPr>
            <a:xfrm>
              <a:off x="9243485" y="2086221"/>
              <a:ext cx="29622" cy="30590"/>
            </a:xfrm>
            <a:custGeom>
              <a:avLst/>
              <a:gdLst/>
              <a:ahLst/>
              <a:cxnLst/>
              <a:rect l="l" t="t" r="r" b="b"/>
              <a:pathLst>
                <a:path w="29622" h="30590" extrusionOk="0">
                  <a:moveTo>
                    <a:pt x="0" y="7387"/>
                  </a:moveTo>
                  <a:cubicBezTo>
                    <a:pt x="2286" y="6625"/>
                    <a:pt x="4572" y="5863"/>
                    <a:pt x="6858" y="5101"/>
                  </a:cubicBezTo>
                  <a:cubicBezTo>
                    <a:pt x="8668" y="3673"/>
                    <a:pt x="7525" y="-518"/>
                    <a:pt x="11525" y="53"/>
                  </a:cubicBezTo>
                  <a:cubicBezTo>
                    <a:pt x="14573" y="2339"/>
                    <a:pt x="15812" y="5768"/>
                    <a:pt x="16955" y="9102"/>
                  </a:cubicBezTo>
                  <a:cubicBezTo>
                    <a:pt x="17050" y="10054"/>
                    <a:pt x="16955" y="11102"/>
                    <a:pt x="16574" y="11959"/>
                  </a:cubicBezTo>
                  <a:cubicBezTo>
                    <a:pt x="16193" y="12531"/>
                    <a:pt x="14954" y="12436"/>
                    <a:pt x="14764" y="13007"/>
                  </a:cubicBezTo>
                  <a:cubicBezTo>
                    <a:pt x="14573" y="13483"/>
                    <a:pt x="15431" y="13769"/>
                    <a:pt x="16193" y="13483"/>
                  </a:cubicBezTo>
                  <a:cubicBezTo>
                    <a:pt x="17431" y="13960"/>
                    <a:pt x="18288" y="14722"/>
                    <a:pt x="19145" y="15674"/>
                  </a:cubicBezTo>
                  <a:cubicBezTo>
                    <a:pt x="20479" y="17389"/>
                    <a:pt x="21050" y="19579"/>
                    <a:pt x="22765" y="21008"/>
                  </a:cubicBezTo>
                  <a:cubicBezTo>
                    <a:pt x="25051" y="19579"/>
                    <a:pt x="27337" y="19579"/>
                    <a:pt x="29623" y="21008"/>
                  </a:cubicBezTo>
                  <a:cubicBezTo>
                    <a:pt x="27337" y="22532"/>
                    <a:pt x="25051" y="24056"/>
                    <a:pt x="22765" y="25580"/>
                  </a:cubicBezTo>
                  <a:cubicBezTo>
                    <a:pt x="18860" y="26723"/>
                    <a:pt x="16574" y="32152"/>
                    <a:pt x="11335" y="30152"/>
                  </a:cubicBezTo>
                  <a:cubicBezTo>
                    <a:pt x="9239" y="26723"/>
                    <a:pt x="6191" y="28438"/>
                    <a:pt x="3429" y="28819"/>
                  </a:cubicBezTo>
                  <a:cubicBezTo>
                    <a:pt x="2477" y="28628"/>
                    <a:pt x="1619" y="28057"/>
                    <a:pt x="1048" y="27199"/>
                  </a:cubicBezTo>
                  <a:cubicBezTo>
                    <a:pt x="191" y="20627"/>
                    <a:pt x="2000" y="13960"/>
                    <a:pt x="0" y="7387"/>
                  </a:cubicBezTo>
                  <a:close/>
                </a:path>
              </a:pathLst>
            </a:custGeom>
            <a:solidFill>
              <a:srgbClr val="F6B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9" name="Google Shape;864;p3"/>
            <p:cNvSpPr/>
            <p:nvPr/>
          </p:nvSpPr>
          <p:spPr>
            <a:xfrm>
              <a:off x="9221223" y="2115992"/>
              <a:ext cx="24547" cy="18192"/>
            </a:xfrm>
            <a:custGeom>
              <a:avLst/>
              <a:gdLst/>
              <a:ahLst/>
              <a:cxnLst/>
              <a:rect l="l" t="t" r="r" b="b"/>
              <a:pathLst>
                <a:path w="24547" h="18192" extrusionOk="0">
                  <a:moveTo>
                    <a:pt x="24548" y="2762"/>
                  </a:moveTo>
                  <a:cubicBezTo>
                    <a:pt x="24548" y="3524"/>
                    <a:pt x="24548" y="4286"/>
                    <a:pt x="24548" y="5048"/>
                  </a:cubicBezTo>
                  <a:cubicBezTo>
                    <a:pt x="21976" y="9525"/>
                    <a:pt x="16166" y="10192"/>
                    <a:pt x="13594" y="14573"/>
                  </a:cubicBezTo>
                  <a:cubicBezTo>
                    <a:pt x="12642" y="15049"/>
                    <a:pt x="11689" y="14859"/>
                    <a:pt x="10927" y="14192"/>
                  </a:cubicBezTo>
                  <a:cubicBezTo>
                    <a:pt x="7308" y="13525"/>
                    <a:pt x="4736" y="15430"/>
                    <a:pt x="2259" y="18193"/>
                  </a:cubicBezTo>
                  <a:cubicBezTo>
                    <a:pt x="-312" y="14478"/>
                    <a:pt x="-408" y="10954"/>
                    <a:pt x="1783" y="7334"/>
                  </a:cubicBezTo>
                  <a:cubicBezTo>
                    <a:pt x="-1551" y="1238"/>
                    <a:pt x="-598" y="0"/>
                    <a:pt x="7974" y="0"/>
                  </a:cubicBezTo>
                  <a:cubicBezTo>
                    <a:pt x="10165" y="3238"/>
                    <a:pt x="8832" y="5239"/>
                    <a:pt x="7974" y="5810"/>
                  </a:cubicBezTo>
                  <a:cubicBezTo>
                    <a:pt x="11118" y="2953"/>
                    <a:pt x="15975" y="-2096"/>
                    <a:pt x="23500" y="1619"/>
                  </a:cubicBezTo>
                  <a:cubicBezTo>
                    <a:pt x="23786" y="2000"/>
                    <a:pt x="24167" y="2381"/>
                    <a:pt x="24548" y="2762"/>
                  </a:cubicBezTo>
                  <a:close/>
                </a:path>
              </a:pathLst>
            </a:custGeom>
            <a:solidFill>
              <a:srgbClr val="FC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0" name="Google Shape;865;p3"/>
            <p:cNvSpPr/>
            <p:nvPr/>
          </p:nvSpPr>
          <p:spPr>
            <a:xfrm>
              <a:off x="9229767" y="2132452"/>
              <a:ext cx="11587" cy="9493"/>
            </a:xfrm>
            <a:custGeom>
              <a:avLst/>
              <a:gdLst/>
              <a:ahLst/>
              <a:cxnLst/>
              <a:rect l="l" t="t" r="r" b="b"/>
              <a:pathLst>
                <a:path w="11587" h="9493" extrusionOk="0">
                  <a:moveTo>
                    <a:pt x="6860" y="19"/>
                  </a:moveTo>
                  <a:cubicBezTo>
                    <a:pt x="11622" y="686"/>
                    <a:pt x="12765" y="4115"/>
                    <a:pt x="10384" y="7258"/>
                  </a:cubicBezTo>
                  <a:cubicBezTo>
                    <a:pt x="5526" y="13735"/>
                    <a:pt x="3907" y="4019"/>
                    <a:pt x="2" y="4591"/>
                  </a:cubicBezTo>
                  <a:cubicBezTo>
                    <a:pt x="-93" y="-553"/>
                    <a:pt x="3621" y="19"/>
                    <a:pt x="6860" y="19"/>
                  </a:cubicBezTo>
                  <a:close/>
                </a:path>
              </a:pathLst>
            </a:custGeom>
            <a:solidFill>
              <a:srgbClr val="F5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1" name="Google Shape;866;p3"/>
            <p:cNvSpPr/>
            <p:nvPr/>
          </p:nvSpPr>
          <p:spPr>
            <a:xfrm>
              <a:off x="9245291" y="2109819"/>
              <a:ext cx="11294" cy="8967"/>
            </a:xfrm>
            <a:custGeom>
              <a:avLst/>
              <a:gdLst/>
              <a:ahLst/>
              <a:cxnLst/>
              <a:rect l="l" t="t" r="r" b="b"/>
              <a:pathLst>
                <a:path w="11294" h="8967" extrusionOk="0">
                  <a:moveTo>
                    <a:pt x="2766" y="4363"/>
                  </a:moveTo>
                  <a:cubicBezTo>
                    <a:pt x="4195" y="1601"/>
                    <a:pt x="6195" y="-971"/>
                    <a:pt x="9433" y="363"/>
                  </a:cubicBezTo>
                  <a:cubicBezTo>
                    <a:pt x="13243" y="1887"/>
                    <a:pt x="10100" y="4458"/>
                    <a:pt x="9624" y="6649"/>
                  </a:cubicBezTo>
                  <a:cubicBezTo>
                    <a:pt x="7243" y="9983"/>
                    <a:pt x="3623" y="8649"/>
                    <a:pt x="480" y="8935"/>
                  </a:cubicBezTo>
                  <a:lnTo>
                    <a:pt x="480" y="8935"/>
                  </a:lnTo>
                  <a:cubicBezTo>
                    <a:pt x="-1044" y="6268"/>
                    <a:pt x="1432" y="5601"/>
                    <a:pt x="2766" y="4363"/>
                  </a:cubicBezTo>
                  <a:close/>
                </a:path>
              </a:pathLst>
            </a:custGeom>
            <a:solidFill>
              <a:srgbClr val="FC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2" name="Google Shape;867;p3"/>
            <p:cNvSpPr/>
            <p:nvPr/>
          </p:nvSpPr>
          <p:spPr>
            <a:xfrm>
              <a:off x="9234341" y="2121041"/>
              <a:ext cx="14455" cy="9858"/>
            </a:xfrm>
            <a:custGeom>
              <a:avLst/>
              <a:gdLst/>
              <a:ahLst/>
              <a:cxnLst/>
              <a:rect l="l" t="t" r="r" b="b"/>
              <a:pathLst>
                <a:path w="14455" h="9858" extrusionOk="0">
                  <a:moveTo>
                    <a:pt x="0" y="9144"/>
                  </a:moveTo>
                  <a:cubicBezTo>
                    <a:pt x="1048" y="2572"/>
                    <a:pt x="7525" y="2953"/>
                    <a:pt x="11430" y="0"/>
                  </a:cubicBezTo>
                  <a:cubicBezTo>
                    <a:pt x="14288" y="381"/>
                    <a:pt x="15907" y="1619"/>
                    <a:pt x="12668" y="3715"/>
                  </a:cubicBezTo>
                  <a:cubicBezTo>
                    <a:pt x="9430" y="5905"/>
                    <a:pt x="5715" y="7334"/>
                    <a:pt x="2286" y="9144"/>
                  </a:cubicBezTo>
                  <a:cubicBezTo>
                    <a:pt x="1524" y="10096"/>
                    <a:pt x="762" y="10096"/>
                    <a:pt x="0" y="9144"/>
                  </a:cubicBezTo>
                  <a:close/>
                </a:path>
              </a:pathLst>
            </a:custGeom>
            <a:solidFill>
              <a:srgbClr val="F5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3" name="Google Shape;868;p3"/>
            <p:cNvSpPr/>
            <p:nvPr/>
          </p:nvSpPr>
          <p:spPr>
            <a:xfrm>
              <a:off x="9215291" y="2111221"/>
              <a:ext cx="14859" cy="12105"/>
            </a:xfrm>
            <a:custGeom>
              <a:avLst/>
              <a:gdLst/>
              <a:ahLst/>
              <a:cxnLst/>
              <a:rect l="l" t="t" r="r" b="b"/>
              <a:pathLst>
                <a:path w="14859" h="12105" extrusionOk="0">
                  <a:moveTo>
                    <a:pt x="14478" y="5248"/>
                  </a:moveTo>
                  <a:cubicBezTo>
                    <a:pt x="11240" y="6581"/>
                    <a:pt x="5144" y="4962"/>
                    <a:pt x="7620" y="12106"/>
                  </a:cubicBezTo>
                  <a:cubicBezTo>
                    <a:pt x="5715" y="12106"/>
                    <a:pt x="4001" y="11630"/>
                    <a:pt x="3048" y="9820"/>
                  </a:cubicBezTo>
                  <a:cubicBezTo>
                    <a:pt x="1619" y="9058"/>
                    <a:pt x="191" y="8391"/>
                    <a:pt x="0" y="6486"/>
                  </a:cubicBezTo>
                  <a:cubicBezTo>
                    <a:pt x="2477" y="295"/>
                    <a:pt x="6763" y="-1420"/>
                    <a:pt x="12859" y="1152"/>
                  </a:cubicBezTo>
                  <a:cubicBezTo>
                    <a:pt x="13716" y="1819"/>
                    <a:pt x="14383" y="2676"/>
                    <a:pt x="14859" y="3629"/>
                  </a:cubicBezTo>
                  <a:cubicBezTo>
                    <a:pt x="14764" y="4200"/>
                    <a:pt x="14573" y="4676"/>
                    <a:pt x="14478" y="5248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4" name="Google Shape;869;p3"/>
            <p:cNvSpPr/>
            <p:nvPr/>
          </p:nvSpPr>
          <p:spPr>
            <a:xfrm>
              <a:off x="9208064" y="2127899"/>
              <a:ext cx="8839" cy="9143"/>
            </a:xfrm>
            <a:custGeom>
              <a:avLst/>
              <a:gdLst/>
              <a:ahLst/>
              <a:cxnLst/>
              <a:rect l="l" t="t" r="r" b="b"/>
              <a:pathLst>
                <a:path w="8839" h="9143" extrusionOk="0">
                  <a:moveTo>
                    <a:pt x="1131" y="4572"/>
                  </a:moveTo>
                  <a:cubicBezTo>
                    <a:pt x="3417" y="3048"/>
                    <a:pt x="5703" y="1524"/>
                    <a:pt x="7989" y="0"/>
                  </a:cubicBezTo>
                  <a:cubicBezTo>
                    <a:pt x="10846" y="6953"/>
                    <a:pt x="5989" y="8001"/>
                    <a:pt x="1131" y="9144"/>
                  </a:cubicBezTo>
                  <a:cubicBezTo>
                    <a:pt x="845" y="8858"/>
                    <a:pt x="559" y="8477"/>
                    <a:pt x="178" y="8191"/>
                  </a:cubicBezTo>
                  <a:cubicBezTo>
                    <a:pt x="-203" y="6763"/>
                    <a:pt x="-12" y="5524"/>
                    <a:pt x="1131" y="4572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5" name="Google Shape;870;p3"/>
            <p:cNvSpPr/>
            <p:nvPr/>
          </p:nvSpPr>
          <p:spPr>
            <a:xfrm>
              <a:off x="9207592" y="2117590"/>
              <a:ext cx="10746" cy="7418"/>
            </a:xfrm>
            <a:custGeom>
              <a:avLst/>
              <a:gdLst/>
              <a:ahLst/>
              <a:cxnLst/>
              <a:rect l="l" t="t" r="r" b="b"/>
              <a:pathLst>
                <a:path w="10746" h="7418" extrusionOk="0">
                  <a:moveTo>
                    <a:pt x="8461" y="1164"/>
                  </a:moveTo>
                  <a:cubicBezTo>
                    <a:pt x="9223" y="1926"/>
                    <a:pt x="9985" y="2688"/>
                    <a:pt x="10747" y="3450"/>
                  </a:cubicBezTo>
                  <a:cubicBezTo>
                    <a:pt x="9223" y="4212"/>
                    <a:pt x="7699" y="4974"/>
                    <a:pt x="6175" y="5832"/>
                  </a:cubicBezTo>
                  <a:cubicBezTo>
                    <a:pt x="4270" y="6213"/>
                    <a:pt x="2555" y="8594"/>
                    <a:pt x="555" y="6689"/>
                  </a:cubicBezTo>
                  <a:cubicBezTo>
                    <a:pt x="-683" y="5546"/>
                    <a:pt x="365" y="4212"/>
                    <a:pt x="1603" y="3450"/>
                  </a:cubicBezTo>
                  <a:cubicBezTo>
                    <a:pt x="3222" y="498"/>
                    <a:pt x="5127" y="-1312"/>
                    <a:pt x="8461" y="1164"/>
                  </a:cubicBezTo>
                  <a:close/>
                </a:path>
              </a:pathLst>
            </a:custGeom>
            <a:solidFill>
              <a:srgbClr val="EDA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6" name="Google Shape;871;p3"/>
            <p:cNvSpPr/>
            <p:nvPr/>
          </p:nvSpPr>
          <p:spPr>
            <a:xfrm>
              <a:off x="9202337" y="2135623"/>
              <a:ext cx="6858" cy="8181"/>
            </a:xfrm>
            <a:custGeom>
              <a:avLst/>
              <a:gdLst/>
              <a:ahLst/>
              <a:cxnLst/>
              <a:rect l="l" t="t" r="r" b="b"/>
              <a:pathLst>
                <a:path w="6858" h="8181" extrusionOk="0">
                  <a:moveTo>
                    <a:pt x="0" y="8182"/>
                  </a:moveTo>
                  <a:cubicBezTo>
                    <a:pt x="0" y="5896"/>
                    <a:pt x="0" y="3610"/>
                    <a:pt x="0" y="1324"/>
                  </a:cubicBezTo>
                  <a:cubicBezTo>
                    <a:pt x="2286" y="-295"/>
                    <a:pt x="4572" y="-581"/>
                    <a:pt x="6858" y="1324"/>
                  </a:cubicBezTo>
                  <a:lnTo>
                    <a:pt x="6858" y="1324"/>
                  </a:lnTo>
                  <a:cubicBezTo>
                    <a:pt x="6858" y="2086"/>
                    <a:pt x="6858" y="2848"/>
                    <a:pt x="6858" y="3610"/>
                  </a:cubicBezTo>
                  <a:cubicBezTo>
                    <a:pt x="5620" y="6658"/>
                    <a:pt x="3334" y="8182"/>
                    <a:pt x="0" y="8182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7" name="Google Shape;872;p3"/>
            <p:cNvSpPr/>
            <p:nvPr/>
          </p:nvSpPr>
          <p:spPr>
            <a:xfrm>
              <a:off x="9228116" y="2130185"/>
              <a:ext cx="8511" cy="6857"/>
            </a:xfrm>
            <a:custGeom>
              <a:avLst/>
              <a:gdLst/>
              <a:ahLst/>
              <a:cxnLst/>
              <a:rect l="l" t="t" r="r" b="b"/>
              <a:pathLst>
                <a:path w="8511" h="6857" extrusionOk="0">
                  <a:moveTo>
                    <a:pt x="6225" y="0"/>
                  </a:moveTo>
                  <a:cubicBezTo>
                    <a:pt x="6987" y="0"/>
                    <a:pt x="7749" y="0"/>
                    <a:pt x="8511" y="0"/>
                  </a:cubicBezTo>
                  <a:cubicBezTo>
                    <a:pt x="8511" y="762"/>
                    <a:pt x="8511" y="1524"/>
                    <a:pt x="8511" y="2286"/>
                  </a:cubicBezTo>
                  <a:cubicBezTo>
                    <a:pt x="6225" y="3810"/>
                    <a:pt x="3939" y="5334"/>
                    <a:pt x="1653" y="6858"/>
                  </a:cubicBezTo>
                  <a:cubicBezTo>
                    <a:pt x="-3014" y="2762"/>
                    <a:pt x="3653" y="2477"/>
                    <a:pt x="3939" y="0"/>
                  </a:cubicBezTo>
                  <a:cubicBezTo>
                    <a:pt x="4701" y="0"/>
                    <a:pt x="5463" y="0"/>
                    <a:pt x="6225" y="0"/>
                  </a:cubicBezTo>
                  <a:close/>
                </a:path>
              </a:pathLst>
            </a:custGeom>
            <a:solidFill>
              <a:srgbClr val="F0B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8" name="Google Shape;873;p3"/>
            <p:cNvSpPr/>
            <p:nvPr/>
          </p:nvSpPr>
          <p:spPr>
            <a:xfrm>
              <a:off x="9253268" y="2137042"/>
              <a:ext cx="3933" cy="5543"/>
            </a:xfrm>
            <a:custGeom>
              <a:avLst/>
              <a:gdLst/>
              <a:ahLst/>
              <a:cxnLst/>
              <a:rect l="l" t="t" r="r" b="b"/>
              <a:pathLst>
                <a:path w="3933" h="5543" extrusionOk="0">
                  <a:moveTo>
                    <a:pt x="1647" y="0"/>
                  </a:moveTo>
                  <a:cubicBezTo>
                    <a:pt x="2409" y="0"/>
                    <a:pt x="3171" y="0"/>
                    <a:pt x="3933" y="0"/>
                  </a:cubicBezTo>
                  <a:cubicBezTo>
                    <a:pt x="3267" y="2096"/>
                    <a:pt x="5172" y="6287"/>
                    <a:pt x="1171" y="5429"/>
                  </a:cubicBezTo>
                  <a:cubicBezTo>
                    <a:pt x="-1591" y="4763"/>
                    <a:pt x="1362" y="1810"/>
                    <a:pt x="1647" y="0"/>
                  </a:cubicBezTo>
                  <a:close/>
                </a:path>
              </a:pathLst>
            </a:custGeom>
            <a:solidFill>
              <a:srgbClr val="F4B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9" name="Google Shape;874;p3"/>
            <p:cNvSpPr/>
            <p:nvPr/>
          </p:nvSpPr>
          <p:spPr>
            <a:xfrm>
              <a:off x="9229769" y="2092693"/>
              <a:ext cx="17487" cy="22335"/>
            </a:xfrm>
            <a:custGeom>
              <a:avLst/>
              <a:gdLst/>
              <a:ahLst/>
              <a:cxnLst/>
              <a:rect l="l" t="t" r="r" b="b"/>
              <a:pathLst>
                <a:path w="17487" h="22335" extrusionOk="0">
                  <a:moveTo>
                    <a:pt x="13716" y="916"/>
                  </a:moveTo>
                  <a:cubicBezTo>
                    <a:pt x="20765" y="7107"/>
                    <a:pt x="15716" y="14536"/>
                    <a:pt x="16002" y="21490"/>
                  </a:cubicBezTo>
                  <a:cubicBezTo>
                    <a:pt x="14097" y="22823"/>
                    <a:pt x="12002" y="22252"/>
                    <a:pt x="9906" y="21966"/>
                  </a:cubicBezTo>
                  <a:cubicBezTo>
                    <a:pt x="5429" y="20537"/>
                    <a:pt x="572" y="19204"/>
                    <a:pt x="6001" y="13489"/>
                  </a:cubicBezTo>
                  <a:cubicBezTo>
                    <a:pt x="9144" y="10155"/>
                    <a:pt x="5715" y="9298"/>
                    <a:pt x="4286" y="7583"/>
                  </a:cubicBezTo>
                  <a:cubicBezTo>
                    <a:pt x="2667" y="6345"/>
                    <a:pt x="953" y="5202"/>
                    <a:pt x="0" y="3297"/>
                  </a:cubicBezTo>
                  <a:cubicBezTo>
                    <a:pt x="762" y="2535"/>
                    <a:pt x="1524" y="1773"/>
                    <a:pt x="2286" y="1011"/>
                  </a:cubicBezTo>
                  <a:cubicBezTo>
                    <a:pt x="6096" y="-1561"/>
                    <a:pt x="9906" y="1678"/>
                    <a:pt x="13716" y="916"/>
                  </a:cubicBezTo>
                  <a:close/>
                </a:path>
              </a:pathLst>
            </a:custGeom>
            <a:solidFill>
              <a:srgbClr val="FA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0" name="Google Shape;875;p3"/>
            <p:cNvSpPr/>
            <p:nvPr/>
          </p:nvSpPr>
          <p:spPr>
            <a:xfrm>
              <a:off x="9210797" y="2093001"/>
              <a:ext cx="14730" cy="9751"/>
            </a:xfrm>
            <a:custGeom>
              <a:avLst/>
              <a:gdLst/>
              <a:ahLst/>
              <a:cxnLst/>
              <a:rect l="l" t="t" r="r" b="b"/>
              <a:pathLst>
                <a:path w="14730" h="9751" extrusionOk="0">
                  <a:moveTo>
                    <a:pt x="5256" y="9751"/>
                  </a:moveTo>
                  <a:cubicBezTo>
                    <a:pt x="4494" y="9751"/>
                    <a:pt x="3732" y="9751"/>
                    <a:pt x="2970" y="9751"/>
                  </a:cubicBezTo>
                  <a:cubicBezTo>
                    <a:pt x="3732" y="7465"/>
                    <a:pt x="-4078" y="5179"/>
                    <a:pt x="2970" y="2893"/>
                  </a:cubicBezTo>
                  <a:cubicBezTo>
                    <a:pt x="4970" y="1179"/>
                    <a:pt x="6685" y="-1107"/>
                    <a:pt x="9828" y="607"/>
                  </a:cubicBezTo>
                  <a:cubicBezTo>
                    <a:pt x="11733" y="607"/>
                    <a:pt x="13448" y="1083"/>
                    <a:pt x="14400" y="2893"/>
                  </a:cubicBezTo>
                  <a:cubicBezTo>
                    <a:pt x="15257" y="4608"/>
                    <a:pt x="14305" y="5655"/>
                    <a:pt x="13162" y="6703"/>
                  </a:cubicBezTo>
                  <a:cubicBezTo>
                    <a:pt x="10781" y="8418"/>
                    <a:pt x="7637" y="7941"/>
                    <a:pt x="5256" y="9751"/>
                  </a:cubicBezTo>
                  <a:close/>
                </a:path>
              </a:pathLst>
            </a:custGeom>
            <a:solidFill>
              <a:srgbClr val="FDCC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1" name="Google Shape;876;p3"/>
            <p:cNvSpPr/>
            <p:nvPr/>
          </p:nvSpPr>
          <p:spPr>
            <a:xfrm>
              <a:off x="9208195" y="2059318"/>
              <a:ext cx="8522" cy="9907"/>
            </a:xfrm>
            <a:custGeom>
              <a:avLst/>
              <a:gdLst/>
              <a:ahLst/>
              <a:cxnLst/>
              <a:rect l="l" t="t" r="r" b="b"/>
              <a:pathLst>
                <a:path w="8522" h="9907" extrusionOk="0">
                  <a:moveTo>
                    <a:pt x="3286" y="95"/>
                  </a:moveTo>
                  <a:cubicBezTo>
                    <a:pt x="4239" y="1905"/>
                    <a:pt x="5953" y="2381"/>
                    <a:pt x="7858" y="2381"/>
                  </a:cubicBezTo>
                  <a:cubicBezTo>
                    <a:pt x="10430" y="8382"/>
                    <a:pt x="4905" y="9811"/>
                    <a:pt x="1953" y="9906"/>
                  </a:cubicBezTo>
                  <a:cubicBezTo>
                    <a:pt x="-2905" y="10001"/>
                    <a:pt x="3858" y="6096"/>
                    <a:pt x="1000" y="4572"/>
                  </a:cubicBezTo>
                  <a:cubicBezTo>
                    <a:pt x="-333" y="3048"/>
                    <a:pt x="-333" y="1524"/>
                    <a:pt x="1000" y="0"/>
                  </a:cubicBezTo>
                  <a:cubicBezTo>
                    <a:pt x="1762" y="95"/>
                    <a:pt x="2524" y="95"/>
                    <a:pt x="3286" y="95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2" name="Google Shape;877;p3"/>
            <p:cNvSpPr/>
            <p:nvPr/>
          </p:nvSpPr>
          <p:spPr>
            <a:xfrm>
              <a:off x="9203062" y="2071645"/>
              <a:ext cx="5457" cy="8819"/>
            </a:xfrm>
            <a:custGeom>
              <a:avLst/>
              <a:gdLst/>
              <a:ahLst/>
              <a:cxnLst/>
              <a:rect l="l" t="t" r="r" b="b"/>
              <a:pathLst>
                <a:path w="5457" h="8819" extrusionOk="0">
                  <a:moveTo>
                    <a:pt x="609" y="8819"/>
                  </a:moveTo>
                  <a:cubicBezTo>
                    <a:pt x="1943" y="5867"/>
                    <a:pt x="-2248" y="2152"/>
                    <a:pt x="1847" y="56"/>
                  </a:cubicBezTo>
                  <a:cubicBezTo>
                    <a:pt x="2419" y="-229"/>
                    <a:pt x="4038" y="628"/>
                    <a:pt x="4514" y="1390"/>
                  </a:cubicBezTo>
                  <a:cubicBezTo>
                    <a:pt x="7181" y="5581"/>
                    <a:pt x="3657" y="7200"/>
                    <a:pt x="609" y="8819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3" name="Google Shape;878;p3"/>
            <p:cNvSpPr/>
            <p:nvPr/>
          </p:nvSpPr>
          <p:spPr>
            <a:xfrm>
              <a:off x="9201678" y="2057128"/>
              <a:ext cx="7517" cy="9144"/>
            </a:xfrm>
            <a:custGeom>
              <a:avLst/>
              <a:gdLst/>
              <a:ahLst/>
              <a:cxnLst/>
              <a:rect l="l" t="t" r="r" b="b"/>
              <a:pathLst>
                <a:path w="7517" h="9144" extrusionOk="0">
                  <a:moveTo>
                    <a:pt x="7517" y="2286"/>
                  </a:moveTo>
                  <a:cubicBezTo>
                    <a:pt x="7517" y="3810"/>
                    <a:pt x="7517" y="5334"/>
                    <a:pt x="7517" y="6858"/>
                  </a:cubicBezTo>
                  <a:cubicBezTo>
                    <a:pt x="5231" y="7620"/>
                    <a:pt x="2945" y="8382"/>
                    <a:pt x="659" y="9144"/>
                  </a:cubicBezTo>
                  <a:cubicBezTo>
                    <a:pt x="-2294" y="2096"/>
                    <a:pt x="5517" y="3239"/>
                    <a:pt x="7517" y="0"/>
                  </a:cubicBezTo>
                  <a:cubicBezTo>
                    <a:pt x="7517" y="762"/>
                    <a:pt x="7517" y="1524"/>
                    <a:pt x="7517" y="2286"/>
                  </a:cubicBezTo>
                  <a:close/>
                </a:path>
              </a:pathLst>
            </a:custGeom>
            <a:solidFill>
              <a:srgbClr val="F2B6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4" name="Google Shape;879;p3"/>
            <p:cNvSpPr/>
            <p:nvPr/>
          </p:nvSpPr>
          <p:spPr>
            <a:xfrm>
              <a:off x="9221952" y="2095894"/>
              <a:ext cx="12388" cy="7352"/>
            </a:xfrm>
            <a:custGeom>
              <a:avLst/>
              <a:gdLst/>
              <a:ahLst/>
              <a:cxnLst/>
              <a:rect l="l" t="t" r="r" b="b"/>
              <a:pathLst>
                <a:path w="12388" h="7352" extrusionOk="0">
                  <a:moveTo>
                    <a:pt x="959" y="2286"/>
                  </a:moveTo>
                  <a:cubicBezTo>
                    <a:pt x="1721" y="1524"/>
                    <a:pt x="2483" y="762"/>
                    <a:pt x="3245" y="0"/>
                  </a:cubicBezTo>
                  <a:cubicBezTo>
                    <a:pt x="4769" y="0"/>
                    <a:pt x="6293" y="0"/>
                    <a:pt x="7817" y="0"/>
                  </a:cubicBezTo>
                  <a:cubicBezTo>
                    <a:pt x="9722" y="95"/>
                    <a:pt x="11436" y="476"/>
                    <a:pt x="12389" y="2286"/>
                  </a:cubicBezTo>
                  <a:cubicBezTo>
                    <a:pt x="10960" y="4858"/>
                    <a:pt x="8388" y="6001"/>
                    <a:pt x="5817" y="6953"/>
                  </a:cubicBezTo>
                  <a:cubicBezTo>
                    <a:pt x="2197" y="7430"/>
                    <a:pt x="-1899" y="8573"/>
                    <a:pt x="959" y="2286"/>
                  </a:cubicBezTo>
                  <a:close/>
                </a:path>
              </a:pathLst>
            </a:custGeom>
            <a:solidFill>
              <a:srgbClr val="F4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5" name="Google Shape;880;p3"/>
            <p:cNvSpPr/>
            <p:nvPr/>
          </p:nvSpPr>
          <p:spPr>
            <a:xfrm>
              <a:off x="9213767" y="2089385"/>
              <a:ext cx="7707" cy="6509"/>
            </a:xfrm>
            <a:custGeom>
              <a:avLst/>
              <a:gdLst/>
              <a:ahLst/>
              <a:cxnLst/>
              <a:rect l="l" t="t" r="r" b="b"/>
              <a:pathLst>
                <a:path w="7707" h="6509" extrusionOk="0">
                  <a:moveTo>
                    <a:pt x="6858" y="4223"/>
                  </a:moveTo>
                  <a:cubicBezTo>
                    <a:pt x="4572" y="4985"/>
                    <a:pt x="2286" y="5747"/>
                    <a:pt x="0" y="6509"/>
                  </a:cubicBezTo>
                  <a:cubicBezTo>
                    <a:pt x="286" y="2699"/>
                    <a:pt x="1810" y="-349"/>
                    <a:pt x="6001" y="32"/>
                  </a:cubicBezTo>
                  <a:cubicBezTo>
                    <a:pt x="9049" y="223"/>
                    <a:pt x="7144" y="2699"/>
                    <a:pt x="6858" y="4223"/>
                  </a:cubicBezTo>
                  <a:close/>
                </a:path>
              </a:pathLst>
            </a:custGeom>
            <a:solidFill>
              <a:srgbClr val="F9BF0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6" name="Google Shape;881;p3"/>
            <p:cNvSpPr/>
            <p:nvPr/>
          </p:nvSpPr>
          <p:spPr>
            <a:xfrm>
              <a:off x="9227483" y="2066272"/>
              <a:ext cx="6885" cy="9144"/>
            </a:xfrm>
            <a:custGeom>
              <a:avLst/>
              <a:gdLst/>
              <a:ahLst/>
              <a:cxnLst/>
              <a:rect l="l" t="t" r="r" b="b"/>
              <a:pathLst>
                <a:path w="6885" h="9144" extrusionOk="0">
                  <a:moveTo>
                    <a:pt x="0" y="2286"/>
                  </a:moveTo>
                  <a:cubicBezTo>
                    <a:pt x="2286" y="1524"/>
                    <a:pt x="4572" y="762"/>
                    <a:pt x="6858" y="0"/>
                  </a:cubicBezTo>
                  <a:cubicBezTo>
                    <a:pt x="7239" y="4000"/>
                    <a:pt x="3620" y="6001"/>
                    <a:pt x="2286" y="9144"/>
                  </a:cubicBezTo>
                  <a:cubicBezTo>
                    <a:pt x="-381" y="7429"/>
                    <a:pt x="95" y="4763"/>
                    <a:pt x="0" y="2286"/>
                  </a:cubicBezTo>
                  <a:close/>
                </a:path>
              </a:pathLst>
            </a:custGeom>
            <a:solidFill>
              <a:srgbClr val="F1B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7" name="Google Shape;882;p3"/>
            <p:cNvSpPr/>
            <p:nvPr/>
          </p:nvSpPr>
          <p:spPr>
            <a:xfrm>
              <a:off x="9201004" y="2098181"/>
              <a:ext cx="31194" cy="22860"/>
            </a:xfrm>
            <a:custGeom>
              <a:avLst/>
              <a:gdLst/>
              <a:ahLst/>
              <a:cxnLst/>
              <a:rect l="l" t="t" r="r" b="b"/>
              <a:pathLst>
                <a:path w="31194" h="22860" extrusionOk="0">
                  <a:moveTo>
                    <a:pt x="21908" y="0"/>
                  </a:moveTo>
                  <a:cubicBezTo>
                    <a:pt x="21812" y="4096"/>
                    <a:pt x="24003" y="3429"/>
                    <a:pt x="26480" y="2286"/>
                  </a:cubicBezTo>
                  <a:cubicBezTo>
                    <a:pt x="32766" y="6858"/>
                    <a:pt x="32766" y="11430"/>
                    <a:pt x="26480" y="16002"/>
                  </a:cubicBezTo>
                  <a:cubicBezTo>
                    <a:pt x="21146" y="13621"/>
                    <a:pt x="17717" y="16193"/>
                    <a:pt x="15050" y="20574"/>
                  </a:cubicBezTo>
                  <a:cubicBezTo>
                    <a:pt x="12764" y="21336"/>
                    <a:pt x="10478" y="22098"/>
                    <a:pt x="8192" y="22860"/>
                  </a:cubicBezTo>
                  <a:cubicBezTo>
                    <a:pt x="7049" y="19050"/>
                    <a:pt x="2477" y="18574"/>
                    <a:pt x="0" y="15240"/>
                  </a:cubicBezTo>
                  <a:cubicBezTo>
                    <a:pt x="3143" y="13811"/>
                    <a:pt x="5715" y="12668"/>
                    <a:pt x="8192" y="11525"/>
                  </a:cubicBezTo>
                  <a:cubicBezTo>
                    <a:pt x="14002" y="12763"/>
                    <a:pt x="15812" y="11525"/>
                    <a:pt x="15050" y="6953"/>
                  </a:cubicBezTo>
                  <a:cubicBezTo>
                    <a:pt x="15050" y="6191"/>
                    <a:pt x="15050" y="5429"/>
                    <a:pt x="15050" y="4667"/>
                  </a:cubicBezTo>
                  <a:cubicBezTo>
                    <a:pt x="14859" y="-762"/>
                    <a:pt x="20098" y="2191"/>
                    <a:pt x="21908" y="0"/>
                  </a:cubicBezTo>
                  <a:close/>
                </a:path>
              </a:pathLst>
            </a:custGeom>
            <a:solidFill>
              <a:srgbClr val="FCBD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8" name="Google Shape;883;p3"/>
            <p:cNvSpPr/>
            <p:nvPr/>
          </p:nvSpPr>
          <p:spPr>
            <a:xfrm>
              <a:off x="9156712" y="2114038"/>
              <a:ext cx="20573" cy="16146"/>
            </a:xfrm>
            <a:custGeom>
              <a:avLst/>
              <a:gdLst/>
              <a:ahLst/>
              <a:cxnLst/>
              <a:rect l="l" t="t" r="r" b="b"/>
              <a:pathLst>
                <a:path w="20573" h="16146" extrusionOk="0">
                  <a:moveTo>
                    <a:pt x="11430" y="144"/>
                  </a:moveTo>
                  <a:cubicBezTo>
                    <a:pt x="14383" y="240"/>
                    <a:pt x="15907" y="1764"/>
                    <a:pt x="16002" y="4716"/>
                  </a:cubicBezTo>
                  <a:cubicBezTo>
                    <a:pt x="21050" y="7098"/>
                    <a:pt x="18764" y="12432"/>
                    <a:pt x="20574" y="16146"/>
                  </a:cubicBezTo>
                  <a:cubicBezTo>
                    <a:pt x="9620" y="13194"/>
                    <a:pt x="9620" y="13194"/>
                    <a:pt x="11430" y="5478"/>
                  </a:cubicBezTo>
                  <a:cubicBezTo>
                    <a:pt x="7525" y="5478"/>
                    <a:pt x="4572" y="12622"/>
                    <a:pt x="0" y="7002"/>
                  </a:cubicBezTo>
                  <a:cubicBezTo>
                    <a:pt x="2381" y="2335"/>
                    <a:pt x="5715" y="-713"/>
                    <a:pt x="11430" y="144"/>
                  </a:cubicBezTo>
                  <a:close/>
                </a:path>
              </a:pathLst>
            </a:custGeom>
            <a:solidFill>
              <a:srgbClr val="F8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9" name="Google Shape;884;p3"/>
            <p:cNvSpPr/>
            <p:nvPr/>
          </p:nvSpPr>
          <p:spPr>
            <a:xfrm>
              <a:off x="9181858" y="2107324"/>
              <a:ext cx="15134" cy="11566"/>
            </a:xfrm>
            <a:custGeom>
              <a:avLst/>
              <a:gdLst/>
              <a:ahLst/>
              <a:cxnLst/>
              <a:rect l="l" t="t" r="r" b="b"/>
              <a:pathLst>
                <a:path w="15134" h="11566" extrusionOk="0">
                  <a:moveTo>
                    <a:pt x="0" y="11430"/>
                  </a:moveTo>
                  <a:cubicBezTo>
                    <a:pt x="2381" y="6191"/>
                    <a:pt x="9525" y="5715"/>
                    <a:pt x="11430" y="0"/>
                  </a:cubicBezTo>
                  <a:cubicBezTo>
                    <a:pt x="13430" y="572"/>
                    <a:pt x="16955" y="1238"/>
                    <a:pt x="14002" y="3810"/>
                  </a:cubicBezTo>
                  <a:cubicBezTo>
                    <a:pt x="10001" y="7239"/>
                    <a:pt x="6572" y="12478"/>
                    <a:pt x="0" y="11430"/>
                  </a:cubicBezTo>
                  <a:close/>
                </a:path>
              </a:pathLst>
            </a:custGeom>
            <a:solidFill>
              <a:srgbClr val="F3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0" name="Google Shape;885;p3"/>
            <p:cNvSpPr/>
            <p:nvPr/>
          </p:nvSpPr>
          <p:spPr>
            <a:xfrm>
              <a:off x="9185584" y="2123377"/>
              <a:ext cx="8322" cy="6807"/>
            </a:xfrm>
            <a:custGeom>
              <a:avLst/>
              <a:gdLst/>
              <a:ahLst/>
              <a:cxnLst/>
              <a:rect l="l" t="t" r="r" b="b"/>
              <a:pathLst>
                <a:path w="8322" h="6807" extrusionOk="0">
                  <a:moveTo>
                    <a:pt x="3133" y="6807"/>
                  </a:moveTo>
                  <a:cubicBezTo>
                    <a:pt x="-4582" y="5283"/>
                    <a:pt x="4562" y="3759"/>
                    <a:pt x="3133" y="2235"/>
                  </a:cubicBezTo>
                  <a:cubicBezTo>
                    <a:pt x="4657" y="426"/>
                    <a:pt x="7229" y="-1289"/>
                    <a:pt x="8086" y="1378"/>
                  </a:cubicBezTo>
                  <a:cubicBezTo>
                    <a:pt x="9134" y="4331"/>
                    <a:pt x="6562" y="6522"/>
                    <a:pt x="3133" y="6807"/>
                  </a:cubicBezTo>
                  <a:close/>
                </a:path>
              </a:pathLst>
            </a:custGeom>
            <a:solidFill>
              <a:srgbClr val="F4BA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1" name="Google Shape;886;p3"/>
            <p:cNvSpPr/>
            <p:nvPr/>
          </p:nvSpPr>
          <p:spPr>
            <a:xfrm>
              <a:off x="9209195" y="2105038"/>
              <a:ext cx="12102" cy="6700"/>
            </a:xfrm>
            <a:custGeom>
              <a:avLst/>
              <a:gdLst/>
              <a:ahLst/>
              <a:cxnLst/>
              <a:rect l="l" t="t" r="r" b="b"/>
              <a:pathLst>
                <a:path w="12102" h="6700" extrusionOk="0">
                  <a:moveTo>
                    <a:pt x="6858" y="0"/>
                  </a:moveTo>
                  <a:cubicBezTo>
                    <a:pt x="8287" y="95"/>
                    <a:pt x="10001" y="-190"/>
                    <a:pt x="11144" y="476"/>
                  </a:cubicBezTo>
                  <a:cubicBezTo>
                    <a:pt x="13049" y="1619"/>
                    <a:pt x="11716" y="3143"/>
                    <a:pt x="10573" y="3715"/>
                  </a:cubicBezTo>
                  <a:cubicBezTo>
                    <a:pt x="7239" y="5143"/>
                    <a:pt x="3905" y="9144"/>
                    <a:pt x="0" y="4572"/>
                  </a:cubicBezTo>
                  <a:cubicBezTo>
                    <a:pt x="3334" y="4572"/>
                    <a:pt x="5620" y="3048"/>
                    <a:pt x="6858" y="0"/>
                  </a:cubicBezTo>
                  <a:close/>
                </a:path>
              </a:pathLst>
            </a:custGeom>
            <a:solidFill>
              <a:srgbClr val="F7B2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2" name="Google Shape;887;p3"/>
            <p:cNvSpPr/>
            <p:nvPr/>
          </p:nvSpPr>
          <p:spPr>
            <a:xfrm>
              <a:off x="9202337" y="2132471"/>
              <a:ext cx="6858" cy="4571"/>
            </a:xfrm>
            <a:custGeom>
              <a:avLst/>
              <a:gdLst/>
              <a:ahLst/>
              <a:cxnLst/>
              <a:rect l="l" t="t" r="r" b="b"/>
              <a:pathLst>
                <a:path w="6858" h="4571" extrusionOk="0">
                  <a:moveTo>
                    <a:pt x="6858" y="4572"/>
                  </a:moveTo>
                  <a:cubicBezTo>
                    <a:pt x="4572" y="4572"/>
                    <a:pt x="2286" y="4572"/>
                    <a:pt x="0" y="4572"/>
                  </a:cubicBezTo>
                  <a:cubicBezTo>
                    <a:pt x="1334" y="1524"/>
                    <a:pt x="3620" y="0"/>
                    <a:pt x="6858" y="0"/>
                  </a:cubicBezTo>
                  <a:cubicBezTo>
                    <a:pt x="6858" y="1524"/>
                    <a:pt x="6858" y="3048"/>
                    <a:pt x="6858" y="4572"/>
                  </a:cubicBezTo>
                  <a:close/>
                </a:path>
              </a:pathLst>
            </a:custGeom>
            <a:solidFill>
              <a:srgbClr val="F0B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3" name="Google Shape;888;p3"/>
            <p:cNvSpPr/>
            <p:nvPr/>
          </p:nvSpPr>
          <p:spPr>
            <a:xfrm>
              <a:off x="9254915" y="2079473"/>
              <a:ext cx="23224" cy="27851"/>
            </a:xfrm>
            <a:custGeom>
              <a:avLst/>
              <a:gdLst/>
              <a:ahLst/>
              <a:cxnLst/>
              <a:rect l="l" t="t" r="r" b="b"/>
              <a:pathLst>
                <a:path w="23224" h="27851" extrusionOk="0">
                  <a:moveTo>
                    <a:pt x="11430" y="27851"/>
                  </a:moveTo>
                  <a:cubicBezTo>
                    <a:pt x="8477" y="27756"/>
                    <a:pt x="6953" y="26232"/>
                    <a:pt x="6858" y="23279"/>
                  </a:cubicBezTo>
                  <a:cubicBezTo>
                    <a:pt x="4001" y="21660"/>
                    <a:pt x="9049" y="17564"/>
                    <a:pt x="4572" y="16421"/>
                  </a:cubicBezTo>
                  <a:cubicBezTo>
                    <a:pt x="1619" y="14135"/>
                    <a:pt x="381" y="10897"/>
                    <a:pt x="0" y="7277"/>
                  </a:cubicBezTo>
                  <a:cubicBezTo>
                    <a:pt x="190" y="5277"/>
                    <a:pt x="5143" y="10039"/>
                    <a:pt x="3143" y="4991"/>
                  </a:cubicBezTo>
                  <a:cubicBezTo>
                    <a:pt x="3238" y="3943"/>
                    <a:pt x="3429" y="3086"/>
                    <a:pt x="4001" y="2229"/>
                  </a:cubicBezTo>
                  <a:cubicBezTo>
                    <a:pt x="5620" y="1276"/>
                    <a:pt x="6763" y="-914"/>
                    <a:pt x="9144" y="419"/>
                  </a:cubicBezTo>
                  <a:cubicBezTo>
                    <a:pt x="11906" y="4515"/>
                    <a:pt x="13049" y="11087"/>
                    <a:pt x="20574" y="7277"/>
                  </a:cubicBezTo>
                  <a:cubicBezTo>
                    <a:pt x="25336" y="15850"/>
                    <a:pt x="23717" y="21184"/>
                    <a:pt x="15430" y="23279"/>
                  </a:cubicBezTo>
                  <a:cubicBezTo>
                    <a:pt x="12763" y="23946"/>
                    <a:pt x="11716" y="25375"/>
                    <a:pt x="11430" y="27851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4" name="Google Shape;889;p3"/>
            <p:cNvSpPr/>
            <p:nvPr/>
          </p:nvSpPr>
          <p:spPr>
            <a:xfrm>
              <a:off x="9274461" y="2082178"/>
              <a:ext cx="12362" cy="6081"/>
            </a:xfrm>
            <a:custGeom>
              <a:avLst/>
              <a:gdLst/>
              <a:ahLst/>
              <a:cxnLst/>
              <a:rect l="l" t="t" r="r" b="b"/>
              <a:pathLst>
                <a:path w="12362" h="6081" extrusionOk="0">
                  <a:moveTo>
                    <a:pt x="12363" y="0"/>
                  </a:moveTo>
                  <a:cubicBezTo>
                    <a:pt x="12172" y="1524"/>
                    <a:pt x="9791" y="3048"/>
                    <a:pt x="12363" y="4572"/>
                  </a:cubicBezTo>
                  <a:cubicBezTo>
                    <a:pt x="8553" y="8668"/>
                    <a:pt x="4743" y="2953"/>
                    <a:pt x="933" y="4572"/>
                  </a:cubicBezTo>
                  <a:cubicBezTo>
                    <a:pt x="837" y="3143"/>
                    <a:pt x="-1544" y="1048"/>
                    <a:pt x="1695" y="667"/>
                  </a:cubicBezTo>
                  <a:cubicBezTo>
                    <a:pt x="5314" y="190"/>
                    <a:pt x="8838" y="190"/>
                    <a:pt x="12363" y="0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5" name="Google Shape;890;p3"/>
            <p:cNvSpPr/>
            <p:nvPr/>
          </p:nvSpPr>
          <p:spPr>
            <a:xfrm>
              <a:off x="9258844" y="2073035"/>
              <a:ext cx="7500" cy="9143"/>
            </a:xfrm>
            <a:custGeom>
              <a:avLst/>
              <a:gdLst/>
              <a:ahLst/>
              <a:cxnLst/>
              <a:rect l="l" t="t" r="r" b="b"/>
              <a:pathLst>
                <a:path w="7500" h="9143" extrusionOk="0">
                  <a:moveTo>
                    <a:pt x="5215" y="6858"/>
                  </a:moveTo>
                  <a:cubicBezTo>
                    <a:pt x="3691" y="7620"/>
                    <a:pt x="2167" y="8382"/>
                    <a:pt x="643" y="9144"/>
                  </a:cubicBezTo>
                  <a:cubicBezTo>
                    <a:pt x="71" y="8668"/>
                    <a:pt x="-119" y="8096"/>
                    <a:pt x="71" y="7620"/>
                  </a:cubicBezTo>
                  <a:cubicBezTo>
                    <a:pt x="262" y="7144"/>
                    <a:pt x="452" y="6858"/>
                    <a:pt x="643" y="6858"/>
                  </a:cubicBezTo>
                  <a:cubicBezTo>
                    <a:pt x="643" y="4572"/>
                    <a:pt x="643" y="2286"/>
                    <a:pt x="643" y="0"/>
                  </a:cubicBezTo>
                  <a:cubicBezTo>
                    <a:pt x="3977" y="0"/>
                    <a:pt x="6167" y="1524"/>
                    <a:pt x="7501" y="4572"/>
                  </a:cubicBezTo>
                  <a:cubicBezTo>
                    <a:pt x="6739" y="5334"/>
                    <a:pt x="5977" y="6096"/>
                    <a:pt x="5215" y="6858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6" name="Google Shape;891;p3"/>
            <p:cNvSpPr/>
            <p:nvPr/>
          </p:nvSpPr>
          <p:spPr>
            <a:xfrm>
              <a:off x="9250343" y="2079893"/>
              <a:ext cx="9144" cy="5808"/>
            </a:xfrm>
            <a:custGeom>
              <a:avLst/>
              <a:gdLst/>
              <a:ahLst/>
              <a:cxnLst/>
              <a:rect l="l" t="t" r="r" b="b"/>
              <a:pathLst>
                <a:path w="9144" h="5808" extrusionOk="0">
                  <a:moveTo>
                    <a:pt x="9144" y="0"/>
                  </a:moveTo>
                  <a:cubicBezTo>
                    <a:pt x="9144" y="762"/>
                    <a:pt x="9144" y="1524"/>
                    <a:pt x="9144" y="2286"/>
                  </a:cubicBezTo>
                  <a:lnTo>
                    <a:pt x="9144" y="2286"/>
                  </a:lnTo>
                  <a:cubicBezTo>
                    <a:pt x="5429" y="4286"/>
                    <a:pt x="667" y="10192"/>
                    <a:pt x="0" y="0"/>
                  </a:cubicBezTo>
                  <a:lnTo>
                    <a:pt x="0" y="0"/>
                  </a:lnTo>
                  <a:cubicBezTo>
                    <a:pt x="3048" y="0"/>
                    <a:pt x="6096" y="0"/>
                    <a:pt x="9144" y="0"/>
                  </a:cubicBezTo>
                  <a:close/>
                </a:path>
              </a:pathLst>
            </a:custGeom>
            <a:solidFill>
              <a:srgbClr val="F0B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7" name="Google Shape;892;p3"/>
            <p:cNvSpPr/>
            <p:nvPr/>
          </p:nvSpPr>
          <p:spPr>
            <a:xfrm>
              <a:off x="9142639" y="2102753"/>
              <a:ext cx="27391" cy="25050"/>
            </a:xfrm>
            <a:custGeom>
              <a:avLst/>
              <a:gdLst/>
              <a:ahLst/>
              <a:cxnLst/>
              <a:rect l="l" t="t" r="r" b="b"/>
              <a:pathLst>
                <a:path w="27391" h="25050" extrusionOk="0">
                  <a:moveTo>
                    <a:pt x="25503" y="11430"/>
                  </a:moveTo>
                  <a:cubicBezTo>
                    <a:pt x="21693" y="13716"/>
                    <a:pt x="17883" y="16002"/>
                    <a:pt x="14073" y="18288"/>
                  </a:cubicBezTo>
                  <a:cubicBezTo>
                    <a:pt x="10930" y="20193"/>
                    <a:pt x="7882" y="22193"/>
                    <a:pt x="4739" y="24003"/>
                  </a:cubicBezTo>
                  <a:cubicBezTo>
                    <a:pt x="3500" y="24670"/>
                    <a:pt x="2072" y="24765"/>
                    <a:pt x="643" y="25051"/>
                  </a:cubicBezTo>
                  <a:cubicBezTo>
                    <a:pt x="-1548" y="21527"/>
                    <a:pt x="2548" y="20574"/>
                    <a:pt x="2738" y="18193"/>
                  </a:cubicBezTo>
                  <a:cubicBezTo>
                    <a:pt x="3310" y="17431"/>
                    <a:pt x="3977" y="16669"/>
                    <a:pt x="4643" y="16002"/>
                  </a:cubicBezTo>
                  <a:cubicBezTo>
                    <a:pt x="6263" y="13811"/>
                    <a:pt x="8549" y="12002"/>
                    <a:pt x="9501" y="9144"/>
                  </a:cubicBezTo>
                  <a:cubicBezTo>
                    <a:pt x="10263" y="7620"/>
                    <a:pt x="11025" y="6096"/>
                    <a:pt x="11787" y="4572"/>
                  </a:cubicBezTo>
                  <a:cubicBezTo>
                    <a:pt x="17597" y="8191"/>
                    <a:pt x="19121" y="952"/>
                    <a:pt x="23217" y="0"/>
                  </a:cubicBezTo>
                  <a:cubicBezTo>
                    <a:pt x="27408" y="3143"/>
                    <a:pt x="28932" y="6763"/>
                    <a:pt x="25503" y="11430"/>
                  </a:cubicBezTo>
                  <a:close/>
                </a:path>
              </a:pathLst>
            </a:custGeom>
            <a:solidFill>
              <a:srgbClr val="FDCB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8" name="Google Shape;893;p3"/>
            <p:cNvSpPr/>
            <p:nvPr/>
          </p:nvSpPr>
          <p:spPr>
            <a:xfrm>
              <a:off x="9145283" y="2110933"/>
              <a:ext cx="8356" cy="10107"/>
            </a:xfrm>
            <a:custGeom>
              <a:avLst/>
              <a:gdLst/>
              <a:ahLst/>
              <a:cxnLst/>
              <a:rect l="l" t="t" r="r" b="b"/>
              <a:pathLst>
                <a:path w="8356" h="10107" extrusionOk="0">
                  <a:moveTo>
                    <a:pt x="6858" y="964"/>
                  </a:moveTo>
                  <a:cubicBezTo>
                    <a:pt x="11335" y="7060"/>
                    <a:pt x="4572" y="7441"/>
                    <a:pt x="2286" y="10108"/>
                  </a:cubicBezTo>
                  <a:cubicBezTo>
                    <a:pt x="571" y="9060"/>
                    <a:pt x="1333" y="6774"/>
                    <a:pt x="0" y="5536"/>
                  </a:cubicBezTo>
                  <a:cubicBezTo>
                    <a:pt x="286" y="1059"/>
                    <a:pt x="1905" y="-1513"/>
                    <a:pt x="6858" y="964"/>
                  </a:cubicBezTo>
                  <a:close/>
                </a:path>
              </a:pathLst>
            </a:custGeom>
            <a:solidFill>
              <a:srgbClr val="FBC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9" name="Google Shape;894;p3"/>
            <p:cNvSpPr/>
            <p:nvPr/>
          </p:nvSpPr>
          <p:spPr>
            <a:xfrm>
              <a:off x="9141621" y="2116468"/>
              <a:ext cx="5947" cy="4572"/>
            </a:xfrm>
            <a:custGeom>
              <a:avLst/>
              <a:gdLst/>
              <a:ahLst/>
              <a:cxnLst/>
              <a:rect l="l" t="t" r="r" b="b"/>
              <a:pathLst>
                <a:path w="5947" h="4572" extrusionOk="0">
                  <a:moveTo>
                    <a:pt x="3662" y="0"/>
                  </a:moveTo>
                  <a:cubicBezTo>
                    <a:pt x="5471" y="953"/>
                    <a:pt x="5948" y="2667"/>
                    <a:pt x="5948" y="4572"/>
                  </a:cubicBezTo>
                  <a:cubicBezTo>
                    <a:pt x="5186" y="4572"/>
                    <a:pt x="4424" y="4572"/>
                    <a:pt x="3662" y="4572"/>
                  </a:cubicBezTo>
                  <a:cubicBezTo>
                    <a:pt x="2423" y="4001"/>
                    <a:pt x="233" y="3620"/>
                    <a:pt x="42" y="2762"/>
                  </a:cubicBezTo>
                  <a:cubicBezTo>
                    <a:pt x="-434" y="191"/>
                    <a:pt x="3281" y="2096"/>
                    <a:pt x="3662" y="0"/>
                  </a:cubicBezTo>
                  <a:close/>
                </a:path>
              </a:pathLst>
            </a:custGeom>
            <a:solidFill>
              <a:srgbClr val="F5BA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0" name="Google Shape;895;p3"/>
            <p:cNvSpPr/>
            <p:nvPr/>
          </p:nvSpPr>
          <p:spPr>
            <a:xfrm>
              <a:off x="9245328" y="2079893"/>
              <a:ext cx="17588" cy="13716"/>
            </a:xfrm>
            <a:custGeom>
              <a:avLst/>
              <a:gdLst/>
              <a:ahLst/>
              <a:cxnLst/>
              <a:rect l="l" t="t" r="r" b="b"/>
              <a:pathLst>
                <a:path w="17588" h="13716" extrusionOk="0">
                  <a:moveTo>
                    <a:pt x="5015" y="0"/>
                  </a:moveTo>
                  <a:cubicBezTo>
                    <a:pt x="6253" y="7906"/>
                    <a:pt x="11206" y="1143"/>
                    <a:pt x="14159" y="2286"/>
                  </a:cubicBezTo>
                  <a:cubicBezTo>
                    <a:pt x="15207" y="5620"/>
                    <a:pt x="16159" y="8954"/>
                    <a:pt x="17588" y="13716"/>
                  </a:cubicBezTo>
                  <a:cubicBezTo>
                    <a:pt x="14159" y="10858"/>
                    <a:pt x="11873" y="8858"/>
                    <a:pt x="9587" y="6858"/>
                  </a:cubicBezTo>
                  <a:cubicBezTo>
                    <a:pt x="8063" y="8382"/>
                    <a:pt x="6539" y="9906"/>
                    <a:pt x="5015" y="11430"/>
                  </a:cubicBezTo>
                  <a:cubicBezTo>
                    <a:pt x="6730" y="7620"/>
                    <a:pt x="-7082" y="3810"/>
                    <a:pt x="5015" y="0"/>
                  </a:cubicBezTo>
                  <a:close/>
                </a:path>
              </a:pathLst>
            </a:custGeom>
            <a:solidFill>
              <a:srgbClr val="FCB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1" name="Google Shape;896;p3"/>
            <p:cNvSpPr/>
            <p:nvPr/>
          </p:nvSpPr>
          <p:spPr>
            <a:xfrm>
              <a:off x="9227157" y="2111897"/>
              <a:ext cx="20900" cy="13620"/>
            </a:xfrm>
            <a:custGeom>
              <a:avLst/>
              <a:gdLst/>
              <a:ahLst/>
              <a:cxnLst/>
              <a:rect l="l" t="t" r="r" b="b"/>
              <a:pathLst>
                <a:path w="20900" h="13620" extrusionOk="0">
                  <a:moveTo>
                    <a:pt x="14042" y="0"/>
                  </a:moveTo>
                  <a:cubicBezTo>
                    <a:pt x="15566" y="762"/>
                    <a:pt x="17090" y="1524"/>
                    <a:pt x="18614" y="2286"/>
                  </a:cubicBezTo>
                  <a:cubicBezTo>
                    <a:pt x="19376" y="2286"/>
                    <a:pt x="20138" y="2286"/>
                    <a:pt x="20900" y="2286"/>
                  </a:cubicBezTo>
                  <a:cubicBezTo>
                    <a:pt x="20138" y="3810"/>
                    <a:pt x="19376" y="5334"/>
                    <a:pt x="18614" y="6858"/>
                  </a:cubicBezTo>
                  <a:cubicBezTo>
                    <a:pt x="11375" y="5334"/>
                    <a:pt x="5756" y="8953"/>
                    <a:pt x="422" y="13621"/>
                  </a:cubicBezTo>
                  <a:cubicBezTo>
                    <a:pt x="-1102" y="9334"/>
                    <a:pt x="1946" y="7334"/>
                    <a:pt x="2612" y="4572"/>
                  </a:cubicBezTo>
                  <a:lnTo>
                    <a:pt x="2612" y="4572"/>
                  </a:lnTo>
                  <a:cubicBezTo>
                    <a:pt x="4803" y="-1143"/>
                    <a:pt x="11471" y="4572"/>
                    <a:pt x="14042" y="0"/>
                  </a:cubicBezTo>
                  <a:close/>
                </a:path>
              </a:pathLst>
            </a:custGeom>
            <a:solidFill>
              <a:srgbClr val="F5B8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2" name="Google Shape;897;p3"/>
            <p:cNvSpPr/>
            <p:nvPr/>
          </p:nvSpPr>
          <p:spPr>
            <a:xfrm>
              <a:off x="9258617" y="2095824"/>
              <a:ext cx="5520" cy="6928"/>
            </a:xfrm>
            <a:custGeom>
              <a:avLst/>
              <a:gdLst/>
              <a:ahLst/>
              <a:cxnLst/>
              <a:rect l="l" t="t" r="r" b="b"/>
              <a:pathLst>
                <a:path w="5520" h="6928" extrusionOk="0">
                  <a:moveTo>
                    <a:pt x="871" y="71"/>
                  </a:moveTo>
                  <a:cubicBezTo>
                    <a:pt x="10872" y="-691"/>
                    <a:pt x="1347" y="4928"/>
                    <a:pt x="3157" y="6929"/>
                  </a:cubicBezTo>
                  <a:cubicBezTo>
                    <a:pt x="2395" y="6167"/>
                    <a:pt x="1633" y="5405"/>
                    <a:pt x="871" y="4643"/>
                  </a:cubicBezTo>
                  <a:cubicBezTo>
                    <a:pt x="109" y="4166"/>
                    <a:pt x="-177" y="3595"/>
                    <a:pt x="109" y="3119"/>
                  </a:cubicBezTo>
                  <a:cubicBezTo>
                    <a:pt x="394" y="2642"/>
                    <a:pt x="680" y="2357"/>
                    <a:pt x="871" y="2357"/>
                  </a:cubicBezTo>
                  <a:cubicBezTo>
                    <a:pt x="871" y="1595"/>
                    <a:pt x="871" y="833"/>
                    <a:pt x="871" y="71"/>
                  </a:cubicBezTo>
                  <a:close/>
                </a:path>
              </a:pathLst>
            </a:custGeom>
            <a:solidFill>
              <a:srgbClr val="EFAC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3" name="Google Shape;898;p3"/>
            <p:cNvSpPr/>
            <p:nvPr/>
          </p:nvSpPr>
          <p:spPr>
            <a:xfrm>
              <a:off x="9254035" y="2098181"/>
              <a:ext cx="5452" cy="5333"/>
            </a:xfrm>
            <a:custGeom>
              <a:avLst/>
              <a:gdLst/>
              <a:ahLst/>
              <a:cxnLst/>
              <a:rect l="l" t="t" r="r" b="b"/>
              <a:pathLst>
                <a:path w="5452" h="5333" extrusionOk="0">
                  <a:moveTo>
                    <a:pt x="5452" y="0"/>
                  </a:moveTo>
                  <a:cubicBezTo>
                    <a:pt x="5452" y="762"/>
                    <a:pt x="5452" y="1524"/>
                    <a:pt x="5452" y="2286"/>
                  </a:cubicBezTo>
                  <a:cubicBezTo>
                    <a:pt x="4119" y="3334"/>
                    <a:pt x="2690" y="4286"/>
                    <a:pt x="1356" y="5334"/>
                  </a:cubicBezTo>
                  <a:cubicBezTo>
                    <a:pt x="880" y="4477"/>
                    <a:pt x="-168" y="3429"/>
                    <a:pt x="23" y="2857"/>
                  </a:cubicBezTo>
                  <a:cubicBezTo>
                    <a:pt x="975" y="476"/>
                    <a:pt x="3166" y="95"/>
                    <a:pt x="5452" y="0"/>
                  </a:cubicBezTo>
                  <a:close/>
                </a:path>
              </a:pathLst>
            </a:custGeom>
            <a:solidFill>
              <a:srgbClr val="FBBA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4" name="Google Shape;899;p3"/>
            <p:cNvSpPr/>
            <p:nvPr/>
          </p:nvSpPr>
          <p:spPr>
            <a:xfrm>
              <a:off x="9227483" y="2098181"/>
              <a:ext cx="13715" cy="18287"/>
            </a:xfrm>
            <a:custGeom>
              <a:avLst/>
              <a:gdLst/>
              <a:ahLst/>
              <a:cxnLst/>
              <a:rect l="l" t="t" r="r" b="b"/>
              <a:pathLst>
                <a:path w="13715" h="18287" extrusionOk="0">
                  <a:moveTo>
                    <a:pt x="13716" y="13716"/>
                  </a:moveTo>
                  <a:cubicBezTo>
                    <a:pt x="12764" y="22479"/>
                    <a:pt x="5239" y="14573"/>
                    <a:pt x="2286" y="18288"/>
                  </a:cubicBezTo>
                  <a:cubicBezTo>
                    <a:pt x="1524" y="17526"/>
                    <a:pt x="762" y="16764"/>
                    <a:pt x="0" y="16002"/>
                  </a:cubicBezTo>
                  <a:cubicBezTo>
                    <a:pt x="2858" y="11430"/>
                    <a:pt x="2858" y="6858"/>
                    <a:pt x="0" y="2286"/>
                  </a:cubicBezTo>
                  <a:cubicBezTo>
                    <a:pt x="2286" y="1524"/>
                    <a:pt x="4572" y="762"/>
                    <a:pt x="6858" y="0"/>
                  </a:cubicBezTo>
                  <a:cubicBezTo>
                    <a:pt x="15240" y="5048"/>
                    <a:pt x="15240" y="5143"/>
                    <a:pt x="9144" y="10001"/>
                  </a:cubicBezTo>
                  <a:cubicBezTo>
                    <a:pt x="8096" y="10858"/>
                    <a:pt x="7525" y="12097"/>
                    <a:pt x="8382" y="12573"/>
                  </a:cubicBezTo>
                  <a:cubicBezTo>
                    <a:pt x="9906" y="13335"/>
                    <a:pt x="11906" y="13335"/>
                    <a:pt x="13716" y="13716"/>
                  </a:cubicBezTo>
                  <a:close/>
                </a:path>
              </a:pathLst>
            </a:custGeom>
            <a:solidFill>
              <a:srgbClr val="FCC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95284" y="3051737"/>
            <a:ext cx="2064835" cy="3806263"/>
            <a:chOff x="195284" y="3051737"/>
            <a:chExt cx="2064835" cy="3806263"/>
          </a:xfrm>
        </p:grpSpPr>
        <p:pic>
          <p:nvPicPr>
            <p:cNvPr id="6" name="Picture 5">
              <a:hlinkClick r:id="rId12" action="ppaction://hlinksldjump"/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284" y="3051737"/>
              <a:ext cx="2064835" cy="3806263"/>
            </a:xfrm>
            <a:prstGeom prst="rect">
              <a:avLst/>
            </a:prstGeom>
          </p:spPr>
        </p:pic>
        <p:sp>
          <p:nvSpPr>
            <p:cNvPr id="7" name="Oval 6">
              <a:hlinkClick r:id="rId12" action="ppaction://hlinksldjump"/>
            </p:cNvPr>
            <p:cNvSpPr/>
            <p:nvPr/>
          </p:nvSpPr>
          <p:spPr>
            <a:xfrm>
              <a:off x="935916" y="3373063"/>
              <a:ext cx="616321" cy="650298"/>
            </a:xfrm>
            <a:prstGeom prst="ellipse">
              <a:avLst/>
            </a:prstGeom>
            <a:solidFill>
              <a:srgbClr val="9E0000"/>
            </a:solidFill>
            <a:ln>
              <a:solidFill>
                <a:srgbClr val="9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2227637" y="3051736"/>
            <a:ext cx="2064835" cy="3806263"/>
            <a:chOff x="2227637" y="3051736"/>
            <a:chExt cx="2064835" cy="3806263"/>
          </a:xfrm>
        </p:grpSpPr>
        <p:pic>
          <p:nvPicPr>
            <p:cNvPr id="1085" name="Picture 1084">
              <a:hlinkClick r:id="rId15" action="ppaction://hlinksldjump"/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7637" y="3051736"/>
              <a:ext cx="2064835" cy="3806263"/>
            </a:xfrm>
            <a:prstGeom prst="rect">
              <a:avLst/>
            </a:prstGeom>
          </p:spPr>
        </p:pic>
        <p:sp>
          <p:nvSpPr>
            <p:cNvPr id="1088" name="Oval 1087">
              <a:hlinkClick r:id="rId15" action="ppaction://hlinksldjump"/>
            </p:cNvPr>
            <p:cNvSpPr/>
            <p:nvPr/>
          </p:nvSpPr>
          <p:spPr>
            <a:xfrm>
              <a:off x="2962651" y="3374855"/>
              <a:ext cx="616321" cy="650298"/>
            </a:xfrm>
            <a:prstGeom prst="ellipse">
              <a:avLst/>
            </a:prstGeom>
            <a:solidFill>
              <a:srgbClr val="9E0000"/>
            </a:solidFill>
            <a:ln>
              <a:solidFill>
                <a:srgbClr val="9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224107" y="3051735"/>
            <a:ext cx="2064835" cy="3806263"/>
            <a:chOff x="4224107" y="3051735"/>
            <a:chExt cx="2064835" cy="3806263"/>
          </a:xfrm>
        </p:grpSpPr>
        <p:pic>
          <p:nvPicPr>
            <p:cNvPr id="1086" name="Picture 1085">
              <a:hlinkClick r:id="rId16" action="ppaction://hlinksldjump"/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4107" y="3051735"/>
              <a:ext cx="2064835" cy="3806263"/>
            </a:xfrm>
            <a:prstGeom prst="rect">
              <a:avLst/>
            </a:prstGeom>
          </p:spPr>
        </p:pic>
        <p:sp>
          <p:nvSpPr>
            <p:cNvPr id="1089" name="Oval 1088">
              <a:hlinkClick r:id="rId16" action="ppaction://hlinksldjump"/>
            </p:cNvPr>
            <p:cNvSpPr/>
            <p:nvPr/>
          </p:nvSpPr>
          <p:spPr>
            <a:xfrm>
              <a:off x="4971077" y="3385613"/>
              <a:ext cx="616321" cy="650298"/>
            </a:xfrm>
            <a:prstGeom prst="ellipse">
              <a:avLst/>
            </a:prstGeom>
            <a:solidFill>
              <a:srgbClr val="9E0000"/>
            </a:solidFill>
            <a:ln>
              <a:solidFill>
                <a:srgbClr val="9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279382" y="3051737"/>
            <a:ext cx="2064835" cy="3806263"/>
            <a:chOff x="6279382" y="3051737"/>
            <a:chExt cx="2064835" cy="3806263"/>
          </a:xfrm>
        </p:grpSpPr>
        <p:pic>
          <p:nvPicPr>
            <p:cNvPr id="1087" name="Picture 1086">
              <a:hlinkClick r:id="rId17" action="ppaction://hlinksldjump"/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9382" y="3051737"/>
              <a:ext cx="2064835" cy="3806263"/>
            </a:xfrm>
            <a:prstGeom prst="rect">
              <a:avLst/>
            </a:prstGeom>
          </p:spPr>
        </p:pic>
        <p:sp>
          <p:nvSpPr>
            <p:cNvPr id="1090" name="Oval 1089">
              <a:hlinkClick r:id="rId18" action="ppaction://hlinksldjump"/>
            </p:cNvPr>
            <p:cNvSpPr/>
            <p:nvPr/>
          </p:nvSpPr>
          <p:spPr>
            <a:xfrm>
              <a:off x="7016534" y="3393324"/>
              <a:ext cx="616321" cy="650298"/>
            </a:xfrm>
            <a:prstGeom prst="ellipse">
              <a:avLst/>
            </a:prstGeom>
            <a:solidFill>
              <a:srgbClr val="9E0000"/>
            </a:solidFill>
            <a:ln>
              <a:solidFill>
                <a:srgbClr val="9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</a:t>
              </a:r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486" y="60412"/>
            <a:ext cx="8431499" cy="2365453"/>
          </a:xfrm>
          <a:prstGeom prst="rect">
            <a:avLst/>
          </a:prstGeom>
        </p:spPr>
      </p:pic>
      <p:sp>
        <p:nvSpPr>
          <p:cNvPr id="18" name="Action Button: End 17">
            <a:hlinkClick r:id="rId18" action="ppaction://hlinksldjump" highlightClick="1"/>
          </p:cNvPr>
          <p:cNvSpPr/>
          <p:nvPr/>
        </p:nvSpPr>
        <p:spPr>
          <a:xfrm>
            <a:off x="11109960" y="6195159"/>
            <a:ext cx="857250" cy="571401"/>
          </a:xfrm>
          <a:prstGeom prst="actionButtonEnd">
            <a:avLst/>
          </a:prstGeom>
          <a:solidFill>
            <a:srgbClr val="996633"/>
          </a:solidFill>
          <a:ln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3" name="4 (2)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8659091" y="5395347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80186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9430" fill="hold"/>
                                        <p:tgtEl>
                                          <p:spTgt spid="1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7.40741E-7 L 0.82956 0.17708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471" y="8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0.6556 0.14676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773" y="7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33333E-6 L 0.50872 0.16713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430" y="83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3.33333E-6 L 0.36068 0.17778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34" y="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210" y="304107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1775490" y="209406"/>
            <a:ext cx="7840345" cy="1607820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F5B42"/>
          </a:solidFill>
          <a:ln>
            <a:solidFill>
              <a:srgbClr val="0F5B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8 218 x 2 = ?</a:t>
            </a:r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3947486" y="2404905"/>
            <a:ext cx="4746820" cy="934296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F5B4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16 436</a:t>
            </a:r>
          </a:p>
        </p:txBody>
      </p:sp>
      <p:sp>
        <p:nvSpPr>
          <p:cNvPr id="14" name="Hexagon 13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4586082" y="3541005"/>
            <a:ext cx="5127322" cy="904833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F5B4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16 456</a:t>
            </a:r>
          </a:p>
        </p:txBody>
      </p:sp>
      <p:sp>
        <p:nvSpPr>
          <p:cNvPr id="15" name="Hexagon 14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5414327" y="4586436"/>
            <a:ext cx="4746820" cy="934296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F5B4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15 436</a:t>
            </a:r>
          </a:p>
        </p:txBody>
      </p:sp>
      <p:sp>
        <p:nvSpPr>
          <p:cNvPr id="16" name="Hexagon 15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6482760" y="5656078"/>
            <a:ext cx="4746820" cy="934296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F5B4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16 446</a:t>
            </a:r>
          </a:p>
        </p:txBody>
      </p:sp>
      <p:pic>
        <p:nvPicPr>
          <p:cNvPr id="18" name="Picture 17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25" y="2857499"/>
            <a:ext cx="2889783" cy="384081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551" y="88404"/>
            <a:ext cx="1600706" cy="16078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143" y="5605208"/>
            <a:ext cx="1036036" cy="1036036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11">
            <a:duotone>
              <a:prstClr val="black"/>
              <a:srgbClr val="C0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17375" r="24837" b="30163"/>
          <a:stretch/>
        </p:blipFill>
        <p:spPr>
          <a:xfrm>
            <a:off x="5695663" y="5038029"/>
            <a:ext cx="1250467" cy="1774795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 rotWithShape="1">
          <a:blip r:embed="rId13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23109" t="1236" r="25486" b="28725"/>
          <a:stretch/>
        </p:blipFill>
        <p:spPr>
          <a:xfrm>
            <a:off x="4863354" y="3971499"/>
            <a:ext cx="1364279" cy="1731793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 rotWithShape="1">
          <a:blip r:embed="rId14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l="27420" r="22304" b="32379"/>
          <a:stretch/>
        </p:blipFill>
        <p:spPr>
          <a:xfrm>
            <a:off x="4114774" y="3005550"/>
            <a:ext cx="1362836" cy="1627168"/>
          </a:xfrm>
          <a:prstGeom prst="rect">
            <a:avLst/>
          </a:prstGeom>
        </p:spPr>
      </p:pic>
      <p:pic>
        <p:nvPicPr>
          <p:cNvPr id="83" name="Picture 8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288718" y="1794541"/>
            <a:ext cx="1488258" cy="1786555"/>
          </a:xfrm>
          <a:prstGeom prst="rect">
            <a:avLst/>
          </a:prstGeom>
        </p:spPr>
      </p:pic>
      <p:pic>
        <p:nvPicPr>
          <p:cNvPr id="3" name="5 (2)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281282" y="565607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74141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59259E-6 L 0.61654 0.2588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820" y="12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47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210" y="304107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1775490" y="209406"/>
            <a:ext cx="7840345" cy="1607820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F5B42"/>
          </a:solidFill>
          <a:ln>
            <a:solidFill>
              <a:srgbClr val="0F5B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15 217 x 3 = ?</a:t>
            </a:r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3947486" y="2404905"/>
            <a:ext cx="4746820" cy="934296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F5B4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45 641</a:t>
            </a:r>
          </a:p>
        </p:txBody>
      </p:sp>
      <p:sp>
        <p:nvSpPr>
          <p:cNvPr id="14" name="Hexagon 13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4586082" y="3541005"/>
            <a:ext cx="5127322" cy="904833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F5B4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45 652</a:t>
            </a:r>
          </a:p>
        </p:txBody>
      </p:sp>
      <p:sp>
        <p:nvSpPr>
          <p:cNvPr id="15" name="Hexagon 14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5414327" y="4586436"/>
            <a:ext cx="4746820" cy="934296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F5B4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45 651</a:t>
            </a:r>
          </a:p>
        </p:txBody>
      </p:sp>
      <p:sp>
        <p:nvSpPr>
          <p:cNvPr id="16" name="Hexagon 15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6482760" y="5656078"/>
            <a:ext cx="4746820" cy="934296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F5B4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45 551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551" y="88404"/>
            <a:ext cx="1600706" cy="16078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143" y="5605208"/>
            <a:ext cx="1036036" cy="1036036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9">
            <a:duotone>
              <a:prstClr val="black"/>
              <a:srgbClr val="C0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17375" r="24837" b="30163"/>
          <a:stretch/>
        </p:blipFill>
        <p:spPr>
          <a:xfrm>
            <a:off x="5695663" y="5038029"/>
            <a:ext cx="1250467" cy="1774795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 rotWithShape="1">
          <a:blip r:embed="rId11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23109" t="1236" r="25486" b="28725"/>
          <a:stretch/>
        </p:blipFill>
        <p:spPr>
          <a:xfrm>
            <a:off x="4863354" y="3971499"/>
            <a:ext cx="1364279" cy="1731793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 rotWithShape="1">
          <a:blip r:embed="rId12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l="27420" r="22304" b="32379"/>
          <a:stretch/>
        </p:blipFill>
        <p:spPr>
          <a:xfrm>
            <a:off x="4114774" y="3005550"/>
            <a:ext cx="1362836" cy="1627168"/>
          </a:xfrm>
          <a:prstGeom prst="rect">
            <a:avLst/>
          </a:prstGeom>
        </p:spPr>
      </p:pic>
      <p:pic>
        <p:nvPicPr>
          <p:cNvPr id="83" name="Picture 8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88718" y="1794541"/>
            <a:ext cx="1488258" cy="1786555"/>
          </a:xfrm>
          <a:prstGeom prst="rect">
            <a:avLst/>
          </a:prstGeom>
        </p:spPr>
      </p:pic>
      <p:pic>
        <p:nvPicPr>
          <p:cNvPr id="19" name="Picture 18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25" y="2857499"/>
            <a:ext cx="2889783" cy="3840815"/>
          </a:xfrm>
          <a:prstGeom prst="rect">
            <a:avLst/>
          </a:prstGeom>
        </p:spPr>
      </p:pic>
      <p:pic>
        <p:nvPicPr>
          <p:cNvPr id="2" name="6 (2)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947486" y="5680579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77051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59259E-6 L 0.71185 0.57199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586" y="28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48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210" y="304107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1775490" y="209406"/>
            <a:ext cx="7840345" cy="1607820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F5B42"/>
          </a:solidFill>
          <a:ln>
            <a:solidFill>
              <a:srgbClr val="0F5B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132 090 x 2 = ?</a:t>
            </a:r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3947486" y="2404905"/>
            <a:ext cx="4746820" cy="934296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F5B4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264 170</a:t>
            </a:r>
          </a:p>
        </p:txBody>
      </p:sp>
      <p:sp>
        <p:nvSpPr>
          <p:cNvPr id="14" name="Hexagon 13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4586082" y="3541005"/>
            <a:ext cx="5127322" cy="904833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F5B4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264 180</a:t>
            </a:r>
          </a:p>
        </p:txBody>
      </p:sp>
      <p:sp>
        <p:nvSpPr>
          <p:cNvPr id="15" name="Hexagon 14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5414327" y="4586436"/>
            <a:ext cx="4746820" cy="934296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F5B4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264 280</a:t>
            </a:r>
          </a:p>
        </p:txBody>
      </p:sp>
      <p:sp>
        <p:nvSpPr>
          <p:cNvPr id="16" name="Hexagon 15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6482760" y="5656078"/>
            <a:ext cx="4746820" cy="934296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F5B4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263 180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551" y="88404"/>
            <a:ext cx="1600706" cy="16078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143" y="5605208"/>
            <a:ext cx="1036036" cy="1036036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9">
            <a:duotone>
              <a:prstClr val="black"/>
              <a:srgbClr val="C0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17375" r="24837" b="30163"/>
          <a:stretch/>
        </p:blipFill>
        <p:spPr>
          <a:xfrm>
            <a:off x="5695663" y="5038029"/>
            <a:ext cx="1250467" cy="1774795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 rotWithShape="1">
          <a:blip r:embed="rId11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23109" t="1236" r="25486" b="28725"/>
          <a:stretch/>
        </p:blipFill>
        <p:spPr>
          <a:xfrm>
            <a:off x="4863354" y="3971499"/>
            <a:ext cx="1364279" cy="1731793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 rotWithShape="1">
          <a:blip r:embed="rId12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l="27420" r="22304" b="32379"/>
          <a:stretch/>
        </p:blipFill>
        <p:spPr>
          <a:xfrm>
            <a:off x="4114774" y="3005550"/>
            <a:ext cx="1362836" cy="1627168"/>
          </a:xfrm>
          <a:prstGeom prst="rect">
            <a:avLst/>
          </a:prstGeom>
        </p:spPr>
      </p:pic>
      <p:pic>
        <p:nvPicPr>
          <p:cNvPr id="83" name="Picture 8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88718" y="1794541"/>
            <a:ext cx="1488258" cy="1786555"/>
          </a:xfrm>
          <a:prstGeom prst="rect">
            <a:avLst/>
          </a:prstGeom>
        </p:spPr>
      </p:pic>
      <p:pic>
        <p:nvPicPr>
          <p:cNvPr id="19" name="Picture 18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25" y="2857499"/>
            <a:ext cx="2889783" cy="3840815"/>
          </a:xfrm>
          <a:prstGeom prst="rect">
            <a:avLst/>
          </a:prstGeom>
        </p:spPr>
      </p:pic>
      <p:pic>
        <p:nvPicPr>
          <p:cNvPr id="2" name="7 (2)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558554" y="565607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17434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59259E-6 L 0.6931 0.41713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648" y="20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49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210" y="304107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1775490" y="209406"/>
            <a:ext cx="7840345" cy="1607820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F5B42"/>
          </a:solidFill>
          <a:ln>
            <a:solidFill>
              <a:srgbClr val="0F5B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205 643 x 4 = ?</a:t>
            </a:r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3947486" y="2404905"/>
            <a:ext cx="4746820" cy="934296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F5B4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822 562</a:t>
            </a:r>
          </a:p>
        </p:txBody>
      </p:sp>
      <p:sp>
        <p:nvSpPr>
          <p:cNvPr id="14" name="Hexagon 13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4586082" y="3541005"/>
            <a:ext cx="5127322" cy="904833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F5B4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822 571</a:t>
            </a:r>
          </a:p>
        </p:txBody>
      </p:sp>
      <p:sp>
        <p:nvSpPr>
          <p:cNvPr id="15" name="Hexagon 14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5414327" y="4586436"/>
            <a:ext cx="4746820" cy="934296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F5B4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822 572</a:t>
            </a:r>
          </a:p>
        </p:txBody>
      </p:sp>
      <p:sp>
        <p:nvSpPr>
          <p:cNvPr id="16" name="Hexagon 15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6482760" y="5656078"/>
            <a:ext cx="4746820" cy="934296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F5B4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822 572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551" y="88404"/>
            <a:ext cx="1600706" cy="16078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143" y="5605208"/>
            <a:ext cx="1036036" cy="1036036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9">
            <a:duotone>
              <a:prstClr val="black"/>
              <a:srgbClr val="C0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17375" r="24837" b="30163"/>
          <a:stretch/>
        </p:blipFill>
        <p:spPr>
          <a:xfrm>
            <a:off x="5695663" y="5038029"/>
            <a:ext cx="1250467" cy="1774795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 rotWithShape="1">
          <a:blip r:embed="rId11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23109" t="1236" r="25486" b="28725"/>
          <a:stretch/>
        </p:blipFill>
        <p:spPr>
          <a:xfrm>
            <a:off x="4863354" y="3971499"/>
            <a:ext cx="1364279" cy="1731793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 rotWithShape="1">
          <a:blip r:embed="rId12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l="27420" r="22304" b="32379"/>
          <a:stretch/>
        </p:blipFill>
        <p:spPr>
          <a:xfrm>
            <a:off x="4114774" y="3005550"/>
            <a:ext cx="1362836" cy="1627168"/>
          </a:xfrm>
          <a:prstGeom prst="rect">
            <a:avLst/>
          </a:prstGeom>
        </p:spPr>
      </p:pic>
      <p:pic>
        <p:nvPicPr>
          <p:cNvPr id="83" name="Picture 8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88718" y="1794541"/>
            <a:ext cx="1488258" cy="1786555"/>
          </a:xfrm>
          <a:prstGeom prst="rect">
            <a:avLst/>
          </a:prstGeom>
        </p:spPr>
      </p:pic>
      <p:pic>
        <p:nvPicPr>
          <p:cNvPr id="19" name="Picture 18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25" y="2857499"/>
            <a:ext cx="2889783" cy="3840815"/>
          </a:xfrm>
          <a:prstGeom prst="rect">
            <a:avLst/>
          </a:prstGeom>
        </p:spPr>
      </p:pic>
      <p:pic>
        <p:nvPicPr>
          <p:cNvPr id="2" name="8 (2)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472176" y="5703292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65871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59259E-6 L 0.83607 0.73797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97" y="36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49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8286" y="400718"/>
            <a:ext cx="11700895" cy="1821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95" dirty="0" err="1">
                <a:solidFill>
                  <a:srgbClr val="0070C0"/>
                </a:solidFill>
                <a:latin typeface="HP001 5 hàng 1 ô ly" panose="020B0603050302020204" pitchFamily="34" charset="0"/>
                <a:cs typeface="Times New Roman" pitchFamily="18" charset="0"/>
              </a:rPr>
              <a:t>Thứ</a:t>
            </a:r>
            <a:r>
              <a:rPr lang="en-US" sz="3595" dirty="0">
                <a:solidFill>
                  <a:srgbClr val="0070C0"/>
                </a:solidFill>
                <a:latin typeface="HP001 5 hàng 1 ô ly" panose="020B0603050302020204" pitchFamily="34" charset="0"/>
                <a:cs typeface="Times New Roman" pitchFamily="18" charset="0"/>
              </a:rPr>
              <a:t> </a:t>
            </a:r>
            <a:r>
              <a:rPr lang="en-US" sz="3595" dirty="0" err="1">
                <a:solidFill>
                  <a:srgbClr val="0070C0"/>
                </a:solidFill>
                <a:latin typeface="HP001 5 hàng 1 ô ly" panose="020B0603050302020204" pitchFamily="34" charset="0"/>
                <a:cs typeface="Times New Roman" pitchFamily="18" charset="0"/>
              </a:rPr>
              <a:t>ba</a:t>
            </a:r>
            <a:r>
              <a:rPr lang="en-US" sz="3595" dirty="0">
                <a:solidFill>
                  <a:srgbClr val="0070C0"/>
                </a:solidFill>
                <a:latin typeface="HP001 5 hàng 1 ô ly" panose="020B0603050302020204" pitchFamily="34" charset="0"/>
                <a:cs typeface="Times New Roman" pitchFamily="18" charset="0"/>
              </a:rPr>
              <a:t> </a:t>
            </a:r>
            <a:r>
              <a:rPr lang="en-US" sz="3595" dirty="0" err="1">
                <a:solidFill>
                  <a:srgbClr val="0070C0"/>
                </a:solidFill>
                <a:latin typeface="HP001 5 hàng 1 ô ly" panose="020B0603050302020204" pitchFamily="34" charset="0"/>
                <a:cs typeface="Times New Roman" pitchFamily="18" charset="0"/>
              </a:rPr>
              <a:t>ngày</a:t>
            </a:r>
            <a:r>
              <a:rPr lang="en-US" sz="3595" dirty="0">
                <a:solidFill>
                  <a:srgbClr val="0070C0"/>
                </a:solidFill>
                <a:latin typeface="HP001 5 hàng 1 ô ly" panose="020B0603050302020204" pitchFamily="34" charset="0"/>
                <a:cs typeface="Times New Roman" pitchFamily="18" charset="0"/>
              </a:rPr>
              <a:t> 14 </a:t>
            </a:r>
            <a:r>
              <a:rPr lang="en-US" sz="3595" dirty="0" err="1">
                <a:solidFill>
                  <a:srgbClr val="0070C0"/>
                </a:solidFill>
                <a:latin typeface="HP001 5 hàng 1 ô ly" panose="020B0603050302020204" pitchFamily="34" charset="0"/>
                <a:cs typeface="Times New Roman" pitchFamily="18" charset="0"/>
              </a:rPr>
              <a:t>tháng</a:t>
            </a:r>
            <a:r>
              <a:rPr lang="en-US" sz="3595" dirty="0">
                <a:solidFill>
                  <a:srgbClr val="0070C0"/>
                </a:solidFill>
                <a:latin typeface="HP001 5 hàng 1 ô ly" panose="020B0603050302020204" pitchFamily="34" charset="0"/>
                <a:cs typeface="Times New Roman" pitchFamily="18" charset="0"/>
              </a:rPr>
              <a:t> 01 </a:t>
            </a:r>
            <a:r>
              <a:rPr lang="en-US" sz="3595" dirty="0" err="1">
                <a:solidFill>
                  <a:srgbClr val="0070C0"/>
                </a:solidFill>
                <a:latin typeface="HP001 5 hàng 1 ô ly" panose="020B0603050302020204" pitchFamily="34" charset="0"/>
                <a:cs typeface="Times New Roman" pitchFamily="18" charset="0"/>
              </a:rPr>
              <a:t>năm</a:t>
            </a:r>
            <a:r>
              <a:rPr lang="en-US" sz="3595" dirty="0">
                <a:solidFill>
                  <a:srgbClr val="0070C0"/>
                </a:solidFill>
                <a:latin typeface="HP001 5 hàng 1 ô ly" panose="020B0603050302020204" pitchFamily="34" charset="0"/>
                <a:cs typeface="Times New Roman" pitchFamily="18" charset="0"/>
              </a:rPr>
              <a:t> 2025</a:t>
            </a:r>
          </a:p>
          <a:p>
            <a:pPr algn="ctr"/>
            <a:r>
              <a:rPr lang="en-US" sz="3595" dirty="0" err="1">
                <a:solidFill>
                  <a:srgbClr val="0070C0"/>
                </a:solidFill>
                <a:latin typeface="HP001 5 hàng 1 ô ly" panose="020B0603050302020204" pitchFamily="34" charset="0"/>
                <a:cs typeface="Times New Roman" pitchFamily="18" charset="0"/>
              </a:rPr>
              <a:t>Toán</a:t>
            </a:r>
            <a:endParaRPr lang="en-US" sz="3595" dirty="0">
              <a:solidFill>
                <a:srgbClr val="0070C0"/>
              </a:solidFill>
              <a:latin typeface="HP001 5 hàng 1 ô ly" panose="020B0603050302020204" pitchFamily="34" charset="0"/>
              <a:cs typeface="Times New Roman" pitchFamily="18" charset="0"/>
            </a:endParaRPr>
          </a:p>
          <a:p>
            <a:pPr algn="ctr"/>
            <a:r>
              <a:rPr lang="en-US" sz="3595" dirty="0">
                <a:solidFill>
                  <a:srgbClr val="0070C0"/>
                </a:solidFill>
                <a:latin typeface="HP001 5 hàng 1 ô ly" panose="020B0603050302020204" pitchFamily="34" charset="0"/>
                <a:cs typeface="Times New Roman" pitchFamily="18" charset="0"/>
              </a:rPr>
              <a:t>   </a:t>
            </a:r>
            <a:endParaRPr lang="en-US" sz="4045" dirty="0">
              <a:solidFill>
                <a:srgbClr val="0070C0"/>
              </a:solidFill>
              <a:latin typeface="HP001 5 hàng 1 ô ly" panose="020B0603050302020204" pitchFamily="34" charset="0"/>
              <a:cs typeface="Times New Roman" pitchFamily="18" charset="0"/>
            </a:endParaRPr>
          </a:p>
        </p:txBody>
      </p:sp>
      <p:pic>
        <p:nvPicPr>
          <p:cNvPr id="3" name="Picture 5" descr="POINSET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5242581"/>
            <a:ext cx="3239967" cy="1605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061038" y="2110602"/>
            <a:ext cx="5764831" cy="2454334"/>
          </a:xfrm>
          <a:prstGeom prst="rect">
            <a:avLst/>
          </a:prstGeom>
        </p:spPr>
      </p:pic>
      <p:pic>
        <p:nvPicPr>
          <p:cNvPr id="6" name="Picture 5" descr="A group of flowers&#10;&#10;Description automatically generated with low confidence">
            <a:extLst>
              <a:ext uri="{FF2B5EF4-FFF2-40B4-BE49-F238E27FC236}">
                <a16:creationId xmlns:a16="http://schemas.microsoft.com/office/drawing/2014/main" id="{CED48BFD-D3D3-FF19-B410-D7C5C73E47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018" y="5284650"/>
            <a:ext cx="9240983" cy="15994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39636" y="1575655"/>
            <a:ext cx="9088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FF0000"/>
                </a:solidFill>
                <a:latin typeface="HP001 5 hàng 1 ô ly" panose="020B0603050302020204" pitchFamily="34" charset="0"/>
              </a:rPr>
              <a:t>Bài</a:t>
            </a:r>
            <a:r>
              <a:rPr lang="en-US" sz="3600" dirty="0">
                <a:solidFill>
                  <a:srgbClr val="FF0000"/>
                </a:solidFill>
                <a:latin typeface="HP001 5 hàng 1 ô ly" panose="020B0603050302020204" pitchFamily="34" charset="0"/>
              </a:rPr>
              <a:t> 38. </a:t>
            </a:r>
            <a:r>
              <a:rPr lang="en-US" sz="3600" dirty="0" err="1">
                <a:solidFill>
                  <a:srgbClr val="FF0000"/>
                </a:solidFill>
                <a:latin typeface="HP001 5 hàng 1 ô ly" panose="020B0603050302020204" pitchFamily="34" charset="0"/>
              </a:rPr>
              <a:t>Nhân</a:t>
            </a:r>
            <a:r>
              <a:rPr lang="en-US" sz="3600" dirty="0">
                <a:solidFill>
                  <a:srgbClr val="FF0000"/>
                </a:solidFill>
                <a:latin typeface="HP001 5 hàng 1 ô ly" panose="020B0603050302020204" pitchFamily="34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HP001 5 hàng 1 ô ly" panose="020B0603050302020204" pitchFamily="34" charset="0"/>
              </a:rPr>
              <a:t>với</a:t>
            </a:r>
            <a:r>
              <a:rPr lang="en-US" sz="3600" dirty="0">
                <a:solidFill>
                  <a:srgbClr val="FF0000"/>
                </a:solidFill>
                <a:latin typeface="HP001 5 hàng 1 ô ly" panose="020B0603050302020204" pitchFamily="34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HP001 5 hàng 1 ô ly" panose="020B0603050302020204" pitchFamily="34" charset="0"/>
              </a:rPr>
              <a:t>số</a:t>
            </a:r>
            <a:r>
              <a:rPr lang="en-US" sz="3600" dirty="0">
                <a:solidFill>
                  <a:srgbClr val="FF0000"/>
                </a:solidFill>
                <a:latin typeface="HP001 5 hàng 1 ô ly" panose="020B0603050302020204" pitchFamily="34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HP001 5 hàng 1 ô ly" panose="020B0603050302020204" pitchFamily="34" charset="0"/>
              </a:rPr>
              <a:t>có</a:t>
            </a:r>
            <a:r>
              <a:rPr lang="en-US" sz="3600" dirty="0">
                <a:solidFill>
                  <a:srgbClr val="FF0000"/>
                </a:solidFill>
                <a:latin typeface="HP001 5 hàng 1 ô ly" panose="020B0603050302020204" pitchFamily="34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HP001 5 hàng 1 ô ly" panose="020B0603050302020204" pitchFamily="34" charset="0"/>
              </a:rPr>
              <a:t>một</a:t>
            </a:r>
            <a:r>
              <a:rPr lang="en-US" sz="3600" dirty="0">
                <a:solidFill>
                  <a:srgbClr val="FF0000"/>
                </a:solidFill>
                <a:latin typeface="HP001 5 hàng 1 ô ly" panose="020B0603050302020204" pitchFamily="34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HP001 5 hàng 1 ô ly" panose="020B0603050302020204" pitchFamily="34" charset="0"/>
              </a:rPr>
              <a:t>chữ</a:t>
            </a:r>
            <a:r>
              <a:rPr lang="en-US" sz="3600" dirty="0">
                <a:solidFill>
                  <a:srgbClr val="FF0000"/>
                </a:solidFill>
                <a:latin typeface="HP001 5 hàng 1 ô ly" panose="020B0603050302020204" pitchFamily="34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HP001 5 hàng 1 ô ly" panose="020B0603050302020204" pitchFamily="34" charset="0"/>
              </a:rPr>
              <a:t>số</a:t>
            </a:r>
            <a:r>
              <a:rPr lang="en-US" sz="3600" dirty="0">
                <a:solidFill>
                  <a:srgbClr val="FF0000"/>
                </a:solidFill>
                <a:latin typeface="HP001 5 hàng 1 ô ly" panose="020B0603050302020204" pitchFamily="34" charset="0"/>
              </a:rPr>
              <a:t> ( </a:t>
            </a:r>
            <a:r>
              <a:rPr lang="en-US" sz="3600" dirty="0" err="1">
                <a:solidFill>
                  <a:srgbClr val="FF0000"/>
                </a:solidFill>
                <a:latin typeface="HP001 5 hàng 1 ô ly" panose="020B0603050302020204" pitchFamily="34" charset="0"/>
              </a:rPr>
              <a:t>tiết</a:t>
            </a:r>
            <a:r>
              <a:rPr lang="en-US" sz="3600" dirty="0">
                <a:solidFill>
                  <a:srgbClr val="FF0000"/>
                </a:solidFill>
                <a:latin typeface="HP001 5 hàng 1 ô ly" panose="020B0603050302020204" pitchFamily="34" charset="0"/>
              </a:rPr>
              <a:t> 2)</a:t>
            </a:r>
          </a:p>
        </p:txBody>
      </p:sp>
      <p:pic>
        <p:nvPicPr>
          <p:cNvPr id="7" name="9 (2)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116974" y="4786745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05449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6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68F29AF-4BD0-4151-863C-740F09A59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9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E71E657-1DCC-4C29-B295-5150A19CA09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FFD83C9-4C61-4B1F-8B57-BF8AC95B6C8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1859" b="89904" l="9828" r="69891">
                        <a14:foregroundMark x1="19501" y1="62019" x2="19501" y2="83654"/>
                        <a14:foregroundMark x1="19657" y1="88462" x2="44774" y2="87981"/>
                        <a14:foregroundMark x1="48518" y1="62340" x2="48986" y2="79808"/>
                        <a14:foregroundMark x1="44930" y1="88942" x2="48986" y2="87500"/>
                        <a14:foregroundMark x1="43994" y1="58654" x2="49298" y2="57853"/>
                        <a14:foregroundMark x1="53978" y1="45673" x2="67239" y2="21795"/>
                        <a14:foregroundMark x1="53354" y1="45833" x2="55226" y2="42788"/>
                        <a14:foregroundMark x1="51950" y1="47115" x2="52886" y2="46955"/>
                        <a14:foregroundMark x1="51638" y1="47436" x2="51794" y2="47436"/>
                        <a14:foregroundMark x1="54290" y1="46314" x2="58034" y2="39423"/>
                        <a14:foregroundMark x1="58190" y1="38782" x2="65055" y2="26923"/>
                        <a14:foregroundMark x1="54134" y1="48878" x2="54290" y2="49359"/>
                        <a14:foregroundMark x1="54758" y1="48237" x2="54602" y2="48878"/>
                        <a14:foregroundMark x1="53666" y1="50160" x2="54602" y2="49519"/>
                        <a14:backgroundMark x1="59438" y1="46955" x2="62715" y2="47596"/>
                        <a14:backgroundMark x1="47114" y1="47756" x2="47114" y2="47756"/>
                        <a14:backgroundMark x1="47738" y1="48878" x2="47738" y2="48878"/>
                        <a14:backgroundMark x1="59438" y1="18750" x2="55382" y2="28045"/>
                        <a14:backgroundMark x1="57410" y1="46474" x2="57566" y2="47436"/>
                        <a14:backgroundMark x1="53978" y1="31731" x2="56318" y2="29808"/>
                        <a14:backgroundMark x1="63651" y1="48718" x2="65367" y2="45833"/>
                        <a14:backgroundMark x1="66147" y1="51122" x2="66303" y2="46154"/>
                        <a14:backgroundMark x1="58814" y1="50321" x2="62715" y2="48718"/>
                        <a14:backgroundMark x1="66771" y1="30449" x2="66771" y2="32853"/>
                        <a14:backgroundMark x1="48050" y1="47436" x2="49298" y2="46795"/>
                        <a14:backgroundMark x1="46022" y1="47115" x2="46022" y2="47115"/>
                        <a14:backgroundMark x1="56318" y1="46795" x2="56474" y2="47917"/>
                        <a14:backgroundMark x1="55382" y1="46795" x2="55538" y2="47756"/>
                        <a14:backgroundMark x1="57098" y1="49679" x2="56006" y2="50481"/>
                        <a14:backgroundMark x1="56006" y1="49840" x2="54602" y2="50641"/>
                      </a14:backgroundRemoval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090" t="10090" r="28920" b="8413"/>
          <a:stretch/>
        </p:blipFill>
        <p:spPr>
          <a:xfrm>
            <a:off x="104172" y="1940647"/>
            <a:ext cx="3669175" cy="507723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55479" y="1940647"/>
            <a:ext cx="8974266" cy="1844275"/>
          </a:xfrm>
          <a:prstGeom prst="rect">
            <a:avLst/>
          </a:prstGeom>
        </p:spPr>
      </p:pic>
      <p:pic>
        <p:nvPicPr>
          <p:cNvPr id="3" name="10 (2)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486400" y="5834149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01713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8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68F29AF-4BD0-4151-863C-740F09A59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9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D9DB2C3-E25B-4D3B-B116-1AFE102ADA12}"/>
              </a:ext>
            </a:extLst>
          </p:cNvPr>
          <p:cNvSpPr/>
          <p:nvPr/>
        </p:nvSpPr>
        <p:spPr>
          <a:xfrm>
            <a:off x="273050" y="254000"/>
            <a:ext cx="11645900" cy="635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20514D4-F018-A0AE-F375-B0197305377D}"/>
              </a:ext>
            </a:extLst>
          </p:cNvPr>
          <p:cNvGrpSpPr/>
          <p:nvPr/>
        </p:nvGrpSpPr>
        <p:grpSpPr>
          <a:xfrm>
            <a:off x="969214" y="1871358"/>
            <a:ext cx="3040811" cy="757542"/>
            <a:chOff x="2188414" y="252108"/>
            <a:chExt cx="7329212" cy="1355662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55D63977-D149-1412-0142-00B6F135BE09}"/>
                </a:ext>
              </a:extLst>
            </p:cNvPr>
            <p:cNvSpPr/>
            <p:nvPr/>
          </p:nvSpPr>
          <p:spPr>
            <a:xfrm>
              <a:off x="2188414" y="252108"/>
              <a:ext cx="7329212" cy="1355662"/>
            </a:xfrm>
            <a:prstGeom prst="roundRect">
              <a:avLst/>
            </a:prstGeom>
            <a:solidFill>
              <a:srgbClr val="F2C61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8BF4D4E-D25D-3111-923A-DFE6E10FE425}"/>
                </a:ext>
              </a:extLst>
            </p:cNvPr>
            <p:cNvSpPr txBox="1"/>
            <p:nvPr/>
          </p:nvSpPr>
          <p:spPr>
            <a:xfrm>
              <a:off x="2451122" y="304710"/>
              <a:ext cx="6803797" cy="11566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48 102 x 5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DD1B3AFB-6B48-8938-E4CF-00C6BFC1DE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118" y="146072"/>
            <a:ext cx="1347333" cy="16033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1C9EA44-514C-B593-0AD0-9215CCF2BB67}"/>
              </a:ext>
            </a:extLst>
          </p:cNvPr>
          <p:cNvSpPr txBox="1"/>
          <p:nvPr/>
        </p:nvSpPr>
        <p:spPr>
          <a:xfrm>
            <a:off x="1485900" y="523875"/>
            <a:ext cx="5238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/>
              <a:t>Đặt</a:t>
            </a:r>
            <a:r>
              <a:rPr lang="en-US" sz="4000" dirty="0"/>
              <a:t> </a:t>
            </a:r>
            <a:r>
              <a:rPr lang="en-US" sz="4000" dirty="0" err="1"/>
              <a:t>tính</a:t>
            </a:r>
            <a:r>
              <a:rPr lang="en-US" sz="4000" dirty="0"/>
              <a:t> </a:t>
            </a:r>
            <a:r>
              <a:rPr lang="en-US" sz="4000" dirty="0" err="1"/>
              <a:t>rồi</a:t>
            </a:r>
            <a:r>
              <a:rPr lang="en-US" sz="4000" dirty="0"/>
              <a:t> </a:t>
            </a:r>
            <a:r>
              <a:rPr lang="en-US" sz="4000" dirty="0" err="1"/>
              <a:t>tính</a:t>
            </a:r>
            <a:endParaRPr lang="en-US" sz="40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8480B03-072F-8363-E6F7-9E91D7BE5AF0}"/>
              </a:ext>
            </a:extLst>
          </p:cNvPr>
          <p:cNvGrpSpPr/>
          <p:nvPr/>
        </p:nvGrpSpPr>
        <p:grpSpPr>
          <a:xfrm>
            <a:off x="4474414" y="1871358"/>
            <a:ext cx="3040811" cy="757542"/>
            <a:chOff x="2188414" y="252108"/>
            <a:chExt cx="7329212" cy="1355662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3BFBE45E-9D20-6BD6-034B-BE62BDE4B40B}"/>
                </a:ext>
              </a:extLst>
            </p:cNvPr>
            <p:cNvSpPr/>
            <p:nvPr/>
          </p:nvSpPr>
          <p:spPr>
            <a:xfrm>
              <a:off x="2188414" y="252108"/>
              <a:ext cx="7329212" cy="1355662"/>
            </a:xfrm>
            <a:prstGeom prst="roundRect">
              <a:avLst/>
            </a:prstGeom>
            <a:solidFill>
              <a:srgbClr val="F2C61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D27725B-DA76-A111-BBBD-166F56B5D12F}"/>
                </a:ext>
              </a:extLst>
            </p:cNvPr>
            <p:cNvSpPr txBox="1"/>
            <p:nvPr/>
          </p:nvSpPr>
          <p:spPr>
            <a:xfrm>
              <a:off x="2451122" y="304710"/>
              <a:ext cx="6803797" cy="11566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32 419 x 4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01C4768-78BD-31C5-0A71-23A6092993DB}"/>
              </a:ext>
            </a:extLst>
          </p:cNvPr>
          <p:cNvGrpSpPr/>
          <p:nvPr/>
        </p:nvGrpSpPr>
        <p:grpSpPr>
          <a:xfrm>
            <a:off x="8093914" y="1852308"/>
            <a:ext cx="3040811" cy="757542"/>
            <a:chOff x="2188414" y="252108"/>
            <a:chExt cx="7329212" cy="1355662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43D3BF6C-6DD3-31CA-CF64-7F98A6DCC64D}"/>
                </a:ext>
              </a:extLst>
            </p:cNvPr>
            <p:cNvSpPr/>
            <p:nvPr/>
          </p:nvSpPr>
          <p:spPr>
            <a:xfrm>
              <a:off x="2188414" y="252108"/>
              <a:ext cx="7329212" cy="1355662"/>
            </a:xfrm>
            <a:prstGeom prst="roundRect">
              <a:avLst/>
            </a:prstGeom>
            <a:solidFill>
              <a:srgbClr val="F2C61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18BB145-9793-27AF-3920-9587978E8D2C}"/>
                </a:ext>
              </a:extLst>
            </p:cNvPr>
            <p:cNvSpPr txBox="1"/>
            <p:nvPr/>
          </p:nvSpPr>
          <p:spPr>
            <a:xfrm>
              <a:off x="2451122" y="304710"/>
              <a:ext cx="6803797" cy="11566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172 923 x 3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pic>
        <p:nvPicPr>
          <p:cNvPr id="10" name="11 (2)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08320" y="550164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0605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775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11">
            <a:extLst>
              <a:ext uri="{FF2B5EF4-FFF2-40B4-BE49-F238E27FC236}">
                <a16:creationId xmlns:a16="http://schemas.microsoft.com/office/drawing/2014/main" id="{26BE81DA-BFC7-4A3D-9CAC-187EC584BD38}"/>
              </a:ext>
            </a:extLst>
          </p:cNvPr>
          <p:cNvSpPr/>
          <p:nvPr/>
        </p:nvSpPr>
        <p:spPr>
          <a:xfrm>
            <a:off x="2162175" y="161925"/>
            <a:ext cx="7610475" cy="1033304"/>
          </a:xfrm>
          <a:prstGeom prst="roundRect">
            <a:avLst/>
          </a:prstGeom>
          <a:solidFill>
            <a:sysClr val="window" lastClr="FFFFFF">
              <a:alpha val="83000"/>
            </a:sys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0064D2">
                    <a:lumMod val="50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Arial" panose="020B0604020202020204" pitchFamily="34" charset="0"/>
              </a:rPr>
              <a:t>48 102 x 5 = ?</a:t>
            </a:r>
          </a:p>
        </p:txBody>
      </p:sp>
      <p:pic>
        <p:nvPicPr>
          <p:cNvPr id="45" name="Picture 2" descr="Bảng gỗ học sinh Hồng Hà (3447) | Shopee Việt Nam">
            <a:extLst>
              <a:ext uri="{FF2B5EF4-FFF2-40B4-BE49-F238E27FC236}">
                <a16:creationId xmlns:a16="http://schemas.microsoft.com/office/drawing/2014/main" id="{106EF8AF-86D5-48FE-98C7-31980EF882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5" t="18000" r="2691" b="17870"/>
          <a:stretch/>
        </p:blipFill>
        <p:spPr bwMode="auto">
          <a:xfrm>
            <a:off x="2298680" y="1348280"/>
            <a:ext cx="7480137" cy="5069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1CB267AE-0D87-4DD5-9366-502B234999A1}"/>
              </a:ext>
            </a:extLst>
          </p:cNvPr>
          <p:cNvSpPr txBox="1"/>
          <p:nvPr/>
        </p:nvSpPr>
        <p:spPr>
          <a:xfrm>
            <a:off x="4143375" y="1512172"/>
            <a:ext cx="45148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48 102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58DF9BE-F7B0-4466-8BD9-0A25E6EB4EF5}"/>
              </a:ext>
            </a:extLst>
          </p:cNvPr>
          <p:cNvSpPr txBox="1"/>
          <p:nvPr/>
        </p:nvSpPr>
        <p:spPr>
          <a:xfrm>
            <a:off x="7505700" y="2596374"/>
            <a:ext cx="14673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5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9194A3C-8066-43B5-8E20-4085EB5B2714}"/>
              </a:ext>
            </a:extLst>
          </p:cNvPr>
          <p:cNvSpPr/>
          <p:nvPr/>
        </p:nvSpPr>
        <p:spPr>
          <a:xfrm rot="19297982">
            <a:off x="3682568" y="3099072"/>
            <a:ext cx="551219" cy="10132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9C2A949-61EB-45A3-AAD7-8A449AF4207C}"/>
              </a:ext>
            </a:extLst>
          </p:cNvPr>
          <p:cNvSpPr/>
          <p:nvPr/>
        </p:nvSpPr>
        <p:spPr>
          <a:xfrm flipV="1">
            <a:off x="3838575" y="3962397"/>
            <a:ext cx="4667250" cy="123827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C2C6882-C48D-46AC-838E-0BBB0DA3A626}"/>
              </a:ext>
            </a:extLst>
          </p:cNvPr>
          <p:cNvSpPr txBox="1"/>
          <p:nvPr/>
        </p:nvSpPr>
        <p:spPr>
          <a:xfrm>
            <a:off x="7464379" y="3871258"/>
            <a:ext cx="12261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3265650-E745-4115-8019-6E26B1648DC4}"/>
              </a:ext>
            </a:extLst>
          </p:cNvPr>
          <p:cNvSpPr txBox="1"/>
          <p:nvPr/>
        </p:nvSpPr>
        <p:spPr>
          <a:xfrm>
            <a:off x="6754241" y="3882472"/>
            <a:ext cx="9674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F9096D3-332B-455E-93D1-813EF25531EC}"/>
              </a:ext>
            </a:extLst>
          </p:cNvPr>
          <p:cNvSpPr txBox="1"/>
          <p:nvPr/>
        </p:nvSpPr>
        <p:spPr>
          <a:xfrm>
            <a:off x="6075384" y="3876907"/>
            <a:ext cx="9674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5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5971D0C-6109-4711-9C48-BEEE47A85E28}"/>
              </a:ext>
            </a:extLst>
          </p:cNvPr>
          <p:cNvSpPr txBox="1"/>
          <p:nvPr/>
        </p:nvSpPr>
        <p:spPr>
          <a:xfrm>
            <a:off x="5143500" y="3869873"/>
            <a:ext cx="9033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3899F4-76E6-402A-9A11-F2D073A21C13}"/>
              </a:ext>
            </a:extLst>
          </p:cNvPr>
          <p:cNvSpPr/>
          <p:nvPr/>
        </p:nvSpPr>
        <p:spPr>
          <a:xfrm rot="13141135">
            <a:off x="3673043" y="3108597"/>
            <a:ext cx="551219" cy="10132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F4A258-4F85-96C4-6153-1B4CE2055461}"/>
              </a:ext>
            </a:extLst>
          </p:cNvPr>
          <p:cNvSpPr txBox="1"/>
          <p:nvPr/>
        </p:nvSpPr>
        <p:spPr>
          <a:xfrm>
            <a:off x="3609975" y="3879398"/>
            <a:ext cx="1828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24</a:t>
            </a:r>
          </a:p>
        </p:txBody>
      </p:sp>
      <p:pic>
        <p:nvPicPr>
          <p:cNvPr id="3" name="12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9972" y="5439533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58553085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9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6" grpId="0"/>
      <p:bldP spid="63" grpId="0"/>
      <p:bldP spid="64" grpId="0" animBg="1"/>
      <p:bldP spid="65" grpId="0" animBg="1"/>
      <p:bldP spid="66" grpId="0"/>
      <p:bldP spid="67" grpId="0"/>
      <p:bldP spid="70" grpId="0"/>
      <p:bldP spid="71" grpId="0"/>
      <p:bldP spid="14" grpId="0" animBg="1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11">
            <a:extLst>
              <a:ext uri="{FF2B5EF4-FFF2-40B4-BE49-F238E27FC236}">
                <a16:creationId xmlns:a16="http://schemas.microsoft.com/office/drawing/2014/main" id="{26BE81DA-BFC7-4A3D-9CAC-187EC584BD38}"/>
              </a:ext>
            </a:extLst>
          </p:cNvPr>
          <p:cNvSpPr/>
          <p:nvPr/>
        </p:nvSpPr>
        <p:spPr>
          <a:xfrm>
            <a:off x="2600326" y="161925"/>
            <a:ext cx="7172324" cy="1033304"/>
          </a:xfrm>
          <a:prstGeom prst="roundRect">
            <a:avLst/>
          </a:prstGeom>
          <a:solidFill>
            <a:sysClr val="window" lastClr="FFFFFF">
              <a:alpha val="83000"/>
            </a:sys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0064D2">
                    <a:lumMod val="50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Arial" panose="020B0604020202020204" pitchFamily="34" charset="0"/>
              </a:rPr>
              <a:t>32 419 x 4 = ?</a:t>
            </a:r>
          </a:p>
        </p:txBody>
      </p:sp>
      <p:pic>
        <p:nvPicPr>
          <p:cNvPr id="45" name="Picture 2" descr="Bảng gỗ học sinh Hồng Hà (3447) | Shopee Việt Nam">
            <a:extLst>
              <a:ext uri="{FF2B5EF4-FFF2-40B4-BE49-F238E27FC236}">
                <a16:creationId xmlns:a16="http://schemas.microsoft.com/office/drawing/2014/main" id="{106EF8AF-86D5-48FE-98C7-31980EF882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5" t="18000" r="2691" b="17870"/>
          <a:stretch/>
        </p:blipFill>
        <p:spPr bwMode="auto">
          <a:xfrm>
            <a:off x="2298680" y="1348280"/>
            <a:ext cx="7480137" cy="5069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1CB267AE-0D87-4DD5-9366-502B234999A1}"/>
              </a:ext>
            </a:extLst>
          </p:cNvPr>
          <p:cNvSpPr txBox="1"/>
          <p:nvPr/>
        </p:nvSpPr>
        <p:spPr>
          <a:xfrm>
            <a:off x="4143375" y="1512172"/>
            <a:ext cx="45148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9600" spc="600" dirty="0">
                <a:solidFill>
                  <a:prstClr val="white"/>
                </a:solidFill>
                <a:cs typeface="Arial" panose="020B0604020202020204" pitchFamily="34" charset="0"/>
              </a:rPr>
              <a:t>32 419 </a:t>
            </a:r>
            <a:endParaRPr kumimoji="0" lang="en-US" sz="96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58DF9BE-F7B0-4466-8BD9-0A25E6EB4EF5}"/>
              </a:ext>
            </a:extLst>
          </p:cNvPr>
          <p:cNvSpPr txBox="1"/>
          <p:nvPr/>
        </p:nvSpPr>
        <p:spPr>
          <a:xfrm>
            <a:off x="7505700" y="2596374"/>
            <a:ext cx="14673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9194A3C-8066-43B5-8E20-4085EB5B2714}"/>
              </a:ext>
            </a:extLst>
          </p:cNvPr>
          <p:cNvSpPr/>
          <p:nvPr/>
        </p:nvSpPr>
        <p:spPr>
          <a:xfrm rot="19297982">
            <a:off x="3682567" y="3194321"/>
            <a:ext cx="551219" cy="10132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9C2A949-61EB-45A3-AAD7-8A449AF4207C}"/>
              </a:ext>
            </a:extLst>
          </p:cNvPr>
          <p:cNvSpPr/>
          <p:nvPr/>
        </p:nvSpPr>
        <p:spPr>
          <a:xfrm flipV="1">
            <a:off x="3838575" y="3962397"/>
            <a:ext cx="4667250" cy="123827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C2C6882-C48D-46AC-838E-0BBB0DA3A626}"/>
              </a:ext>
            </a:extLst>
          </p:cNvPr>
          <p:cNvSpPr txBox="1"/>
          <p:nvPr/>
        </p:nvSpPr>
        <p:spPr>
          <a:xfrm>
            <a:off x="7464379" y="3871258"/>
            <a:ext cx="12261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3265650-E745-4115-8019-6E26B1648DC4}"/>
              </a:ext>
            </a:extLst>
          </p:cNvPr>
          <p:cNvSpPr txBox="1"/>
          <p:nvPr/>
        </p:nvSpPr>
        <p:spPr>
          <a:xfrm>
            <a:off x="6754241" y="3882472"/>
            <a:ext cx="9674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7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F9096D3-332B-455E-93D1-813EF25531EC}"/>
              </a:ext>
            </a:extLst>
          </p:cNvPr>
          <p:cNvSpPr txBox="1"/>
          <p:nvPr/>
        </p:nvSpPr>
        <p:spPr>
          <a:xfrm>
            <a:off x="6075384" y="3876907"/>
            <a:ext cx="9674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5971D0C-6109-4711-9C48-BEEE47A85E28}"/>
              </a:ext>
            </a:extLst>
          </p:cNvPr>
          <p:cNvSpPr txBox="1"/>
          <p:nvPr/>
        </p:nvSpPr>
        <p:spPr>
          <a:xfrm>
            <a:off x="5143500" y="3869873"/>
            <a:ext cx="9033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3899F4-76E6-402A-9A11-F2D073A21C13}"/>
              </a:ext>
            </a:extLst>
          </p:cNvPr>
          <p:cNvSpPr/>
          <p:nvPr/>
        </p:nvSpPr>
        <p:spPr>
          <a:xfrm rot="13141135">
            <a:off x="3673042" y="3203846"/>
            <a:ext cx="551219" cy="10132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F4A258-4F85-96C4-6153-1B4CE2055461}"/>
              </a:ext>
            </a:extLst>
          </p:cNvPr>
          <p:cNvSpPr txBox="1"/>
          <p:nvPr/>
        </p:nvSpPr>
        <p:spPr>
          <a:xfrm>
            <a:off x="3562350" y="3879398"/>
            <a:ext cx="17145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12</a:t>
            </a:r>
          </a:p>
        </p:txBody>
      </p:sp>
      <p:pic>
        <p:nvPicPr>
          <p:cNvPr id="3" name="12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66107" y="5614307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03126072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9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6" grpId="0"/>
      <p:bldP spid="63" grpId="0"/>
      <p:bldP spid="64" grpId="0" animBg="1"/>
      <p:bldP spid="65" grpId="0" animBg="1"/>
      <p:bldP spid="66" grpId="0"/>
      <p:bldP spid="67" grpId="0"/>
      <p:bldP spid="70" grpId="0"/>
      <p:bldP spid="71" grpId="0"/>
      <p:bldP spid="14" grpId="0" animBg="1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11">
            <a:extLst>
              <a:ext uri="{FF2B5EF4-FFF2-40B4-BE49-F238E27FC236}">
                <a16:creationId xmlns:a16="http://schemas.microsoft.com/office/drawing/2014/main" id="{26BE81DA-BFC7-4A3D-9CAC-187EC584BD38}"/>
              </a:ext>
            </a:extLst>
          </p:cNvPr>
          <p:cNvSpPr/>
          <p:nvPr/>
        </p:nvSpPr>
        <p:spPr>
          <a:xfrm>
            <a:off x="2600326" y="161925"/>
            <a:ext cx="7172324" cy="1033304"/>
          </a:xfrm>
          <a:prstGeom prst="roundRect">
            <a:avLst/>
          </a:prstGeom>
          <a:solidFill>
            <a:sysClr val="window" lastClr="FFFFFF">
              <a:alpha val="83000"/>
            </a:sys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0064D2">
                    <a:lumMod val="50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Arial" panose="020B0604020202020204" pitchFamily="34" charset="0"/>
              </a:rPr>
              <a:t>172 923 x 3 = ?</a:t>
            </a:r>
          </a:p>
        </p:txBody>
      </p:sp>
      <p:pic>
        <p:nvPicPr>
          <p:cNvPr id="45" name="Picture 2" descr="Bảng gỗ học sinh Hồng Hà (3447) | Shopee Việt Nam">
            <a:extLst>
              <a:ext uri="{FF2B5EF4-FFF2-40B4-BE49-F238E27FC236}">
                <a16:creationId xmlns:a16="http://schemas.microsoft.com/office/drawing/2014/main" id="{106EF8AF-86D5-48FE-98C7-31980EF882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5" t="18000" r="2691" b="17870"/>
          <a:stretch/>
        </p:blipFill>
        <p:spPr bwMode="auto">
          <a:xfrm>
            <a:off x="2251055" y="1316229"/>
            <a:ext cx="7480137" cy="5069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1CB267AE-0D87-4DD5-9366-502B234999A1}"/>
              </a:ext>
            </a:extLst>
          </p:cNvPr>
          <p:cNvSpPr txBox="1"/>
          <p:nvPr/>
        </p:nvSpPr>
        <p:spPr>
          <a:xfrm>
            <a:off x="3552825" y="1340722"/>
            <a:ext cx="5638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9600" spc="600" dirty="0">
                <a:solidFill>
                  <a:prstClr val="white"/>
                </a:solidFill>
                <a:cs typeface="Arial" panose="020B0604020202020204" pitchFamily="34" charset="0"/>
              </a:rPr>
              <a:t>172 923</a:t>
            </a:r>
            <a:endParaRPr kumimoji="0" lang="en-US" sz="96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58DF9BE-F7B0-4466-8BD9-0A25E6EB4EF5}"/>
              </a:ext>
            </a:extLst>
          </p:cNvPr>
          <p:cNvSpPr txBox="1"/>
          <p:nvPr/>
        </p:nvSpPr>
        <p:spPr>
          <a:xfrm>
            <a:off x="7620000" y="2586849"/>
            <a:ext cx="14673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9194A3C-8066-43B5-8E20-4085EB5B2714}"/>
              </a:ext>
            </a:extLst>
          </p:cNvPr>
          <p:cNvSpPr/>
          <p:nvPr/>
        </p:nvSpPr>
        <p:spPr>
          <a:xfrm rot="19297982">
            <a:off x="3092017" y="3022871"/>
            <a:ext cx="551219" cy="10132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9C2A949-61EB-45A3-AAD7-8A449AF4207C}"/>
              </a:ext>
            </a:extLst>
          </p:cNvPr>
          <p:cNvSpPr/>
          <p:nvPr/>
        </p:nvSpPr>
        <p:spPr>
          <a:xfrm flipV="1">
            <a:off x="3505200" y="3971924"/>
            <a:ext cx="5000625" cy="11429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C2C6882-C48D-46AC-838E-0BBB0DA3A626}"/>
              </a:ext>
            </a:extLst>
          </p:cNvPr>
          <p:cNvSpPr txBox="1"/>
          <p:nvPr/>
        </p:nvSpPr>
        <p:spPr>
          <a:xfrm>
            <a:off x="7635829" y="3861733"/>
            <a:ext cx="12261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9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3265650-E745-4115-8019-6E26B1648DC4}"/>
              </a:ext>
            </a:extLst>
          </p:cNvPr>
          <p:cNvSpPr txBox="1"/>
          <p:nvPr/>
        </p:nvSpPr>
        <p:spPr>
          <a:xfrm>
            <a:off x="7001891" y="3863422"/>
            <a:ext cx="9674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F9096D3-332B-455E-93D1-813EF25531EC}"/>
              </a:ext>
            </a:extLst>
          </p:cNvPr>
          <p:cNvSpPr txBox="1"/>
          <p:nvPr/>
        </p:nvSpPr>
        <p:spPr>
          <a:xfrm>
            <a:off x="6265884" y="3857857"/>
            <a:ext cx="9674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7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5971D0C-6109-4711-9C48-BEEE47A85E28}"/>
              </a:ext>
            </a:extLst>
          </p:cNvPr>
          <p:cNvSpPr txBox="1"/>
          <p:nvPr/>
        </p:nvSpPr>
        <p:spPr>
          <a:xfrm>
            <a:off x="5143500" y="3869873"/>
            <a:ext cx="9033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3899F4-76E6-402A-9A11-F2D073A21C13}"/>
              </a:ext>
            </a:extLst>
          </p:cNvPr>
          <p:cNvSpPr/>
          <p:nvPr/>
        </p:nvSpPr>
        <p:spPr>
          <a:xfrm rot="13141135">
            <a:off x="3082492" y="3032396"/>
            <a:ext cx="551219" cy="10132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F4A258-4F85-96C4-6153-1B4CE2055461}"/>
              </a:ext>
            </a:extLst>
          </p:cNvPr>
          <p:cNvSpPr txBox="1"/>
          <p:nvPr/>
        </p:nvSpPr>
        <p:spPr>
          <a:xfrm>
            <a:off x="4429125" y="3860348"/>
            <a:ext cx="10096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9C6319-434F-8BCF-2845-15F54B98FB85}"/>
              </a:ext>
            </a:extLst>
          </p:cNvPr>
          <p:cNvSpPr txBox="1"/>
          <p:nvPr/>
        </p:nvSpPr>
        <p:spPr>
          <a:xfrm>
            <a:off x="3724275" y="3869873"/>
            <a:ext cx="10096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5</a:t>
            </a:r>
          </a:p>
        </p:txBody>
      </p:sp>
      <p:pic>
        <p:nvPicPr>
          <p:cNvPr id="4" name="12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78328" y="5663293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87781472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19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46" grpId="0"/>
      <p:bldP spid="63" grpId="0"/>
      <p:bldP spid="64" grpId="0" animBg="1"/>
      <p:bldP spid="65" grpId="0" animBg="1"/>
      <p:bldP spid="66" grpId="0"/>
      <p:bldP spid="67" grpId="0"/>
      <p:bldP spid="70" grpId="0"/>
      <p:bldP spid="71" grpId="0"/>
      <p:bldP spid="14" grpId="0" animBg="1"/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68F29AF-4BD0-4151-863C-740F09A59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9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D9DB2C3-E25B-4D3B-B116-1AFE102ADA12}"/>
              </a:ext>
            </a:extLst>
          </p:cNvPr>
          <p:cNvSpPr/>
          <p:nvPr/>
        </p:nvSpPr>
        <p:spPr>
          <a:xfrm>
            <a:off x="273050" y="254000"/>
            <a:ext cx="11645900" cy="635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E744CAC-2E6D-9FC7-198D-704460C0685D}"/>
              </a:ext>
            </a:extLst>
          </p:cNvPr>
          <p:cNvSpPr/>
          <p:nvPr/>
        </p:nvSpPr>
        <p:spPr>
          <a:xfrm>
            <a:off x="581025" y="323850"/>
            <a:ext cx="790575" cy="7239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B43085-D065-A007-9C73-F21C81A80E18}"/>
              </a:ext>
            </a:extLst>
          </p:cNvPr>
          <p:cNvSpPr txBox="1"/>
          <p:nvPr/>
        </p:nvSpPr>
        <p:spPr>
          <a:xfrm>
            <a:off x="1466850" y="361950"/>
            <a:ext cx="6057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Chọn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câu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trả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lời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đúng</a:t>
            </a:r>
            <a:endParaRPr lang="en-US" sz="3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A89CC8B-D4E5-7133-E3B7-A0BF5241BF03}"/>
              </a:ext>
            </a:extLst>
          </p:cNvPr>
          <p:cNvSpPr txBox="1"/>
          <p:nvPr/>
        </p:nvSpPr>
        <p:spPr>
          <a:xfrm>
            <a:off x="333374" y="1066800"/>
            <a:ext cx="112680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latinLnBrk="0"/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Rô-bốt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200 000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đồng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Rô-bốt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mua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2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bộ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cờ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vua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mỗi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bộ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giá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80 000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đồng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. 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Hỏi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Rô-bốt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còn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lại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bao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nhiêu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tiền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8096BCA7-23F5-191E-F8CB-9B5364F05B88}"/>
              </a:ext>
            </a:extLst>
          </p:cNvPr>
          <p:cNvGrpSpPr/>
          <p:nvPr/>
        </p:nvGrpSpPr>
        <p:grpSpPr>
          <a:xfrm>
            <a:off x="540409" y="3845990"/>
            <a:ext cx="8129404" cy="1210073"/>
            <a:chOff x="2098496" y="3659454"/>
            <a:chExt cx="8546543" cy="1300669"/>
          </a:xfrm>
        </p:grpSpPr>
        <p:sp>
          <p:nvSpPr>
            <p:cNvPr id="92" name="Rectangle: Rounded Corners 91">
              <a:extLst>
                <a:ext uri="{FF2B5EF4-FFF2-40B4-BE49-F238E27FC236}">
                  <a16:creationId xmlns:a16="http://schemas.microsoft.com/office/drawing/2014/main" id="{0B847070-2BC6-DE82-B629-472689548D81}"/>
                </a:ext>
              </a:extLst>
            </p:cNvPr>
            <p:cNvSpPr/>
            <p:nvPr/>
          </p:nvSpPr>
          <p:spPr>
            <a:xfrm>
              <a:off x="2228688" y="3801319"/>
              <a:ext cx="8416351" cy="1056924"/>
            </a:xfrm>
            <a:custGeom>
              <a:avLst/>
              <a:gdLst>
                <a:gd name="connsiteX0" fmla="*/ 0 w 8416351"/>
                <a:gd name="connsiteY0" fmla="*/ 176158 h 1056924"/>
                <a:gd name="connsiteX1" fmla="*/ 176158 w 8416351"/>
                <a:gd name="connsiteY1" fmla="*/ 0 h 1056924"/>
                <a:gd name="connsiteX2" fmla="*/ 8240193 w 8416351"/>
                <a:gd name="connsiteY2" fmla="*/ 0 h 1056924"/>
                <a:gd name="connsiteX3" fmla="*/ 8416351 w 8416351"/>
                <a:gd name="connsiteY3" fmla="*/ 176158 h 1056924"/>
                <a:gd name="connsiteX4" fmla="*/ 8416351 w 8416351"/>
                <a:gd name="connsiteY4" fmla="*/ 880766 h 1056924"/>
                <a:gd name="connsiteX5" fmla="*/ 8240193 w 8416351"/>
                <a:gd name="connsiteY5" fmla="*/ 1056924 h 1056924"/>
                <a:gd name="connsiteX6" fmla="*/ 176158 w 8416351"/>
                <a:gd name="connsiteY6" fmla="*/ 1056924 h 1056924"/>
                <a:gd name="connsiteX7" fmla="*/ 0 w 8416351"/>
                <a:gd name="connsiteY7" fmla="*/ 880766 h 1056924"/>
                <a:gd name="connsiteX8" fmla="*/ 0 w 8416351"/>
                <a:gd name="connsiteY8" fmla="*/ 176158 h 1056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16351" h="1056924" fill="none" extrusionOk="0">
                  <a:moveTo>
                    <a:pt x="0" y="176158"/>
                  </a:moveTo>
                  <a:cubicBezTo>
                    <a:pt x="7893" y="86111"/>
                    <a:pt x="87871" y="12775"/>
                    <a:pt x="176158" y="0"/>
                  </a:cubicBezTo>
                  <a:cubicBezTo>
                    <a:pt x="3287664" y="-168267"/>
                    <a:pt x="7429709" y="-42953"/>
                    <a:pt x="8240193" y="0"/>
                  </a:cubicBezTo>
                  <a:cubicBezTo>
                    <a:pt x="8338451" y="1100"/>
                    <a:pt x="8416199" y="76805"/>
                    <a:pt x="8416351" y="176158"/>
                  </a:cubicBezTo>
                  <a:cubicBezTo>
                    <a:pt x="8447587" y="400663"/>
                    <a:pt x="8400357" y="608119"/>
                    <a:pt x="8416351" y="880766"/>
                  </a:cubicBezTo>
                  <a:cubicBezTo>
                    <a:pt x="8419209" y="975368"/>
                    <a:pt x="8344736" y="1073000"/>
                    <a:pt x="8240193" y="1056924"/>
                  </a:cubicBezTo>
                  <a:cubicBezTo>
                    <a:pt x="5621790" y="1125149"/>
                    <a:pt x="3127106" y="1067800"/>
                    <a:pt x="176158" y="1056924"/>
                  </a:cubicBezTo>
                  <a:cubicBezTo>
                    <a:pt x="80438" y="1059435"/>
                    <a:pt x="14419" y="970632"/>
                    <a:pt x="0" y="880766"/>
                  </a:cubicBezTo>
                  <a:cubicBezTo>
                    <a:pt x="2431" y="685142"/>
                    <a:pt x="20249" y="458778"/>
                    <a:pt x="0" y="176158"/>
                  </a:cubicBezTo>
                  <a:close/>
                </a:path>
                <a:path w="8416351" h="1056924" stroke="0" extrusionOk="0">
                  <a:moveTo>
                    <a:pt x="0" y="176158"/>
                  </a:moveTo>
                  <a:cubicBezTo>
                    <a:pt x="-1824" y="70834"/>
                    <a:pt x="77632" y="2937"/>
                    <a:pt x="176158" y="0"/>
                  </a:cubicBezTo>
                  <a:cubicBezTo>
                    <a:pt x="3423790" y="163917"/>
                    <a:pt x="5828000" y="128764"/>
                    <a:pt x="8240193" y="0"/>
                  </a:cubicBezTo>
                  <a:cubicBezTo>
                    <a:pt x="8345984" y="5674"/>
                    <a:pt x="8417788" y="84358"/>
                    <a:pt x="8416351" y="176158"/>
                  </a:cubicBezTo>
                  <a:cubicBezTo>
                    <a:pt x="8468870" y="513959"/>
                    <a:pt x="8372524" y="656074"/>
                    <a:pt x="8416351" y="880766"/>
                  </a:cubicBezTo>
                  <a:cubicBezTo>
                    <a:pt x="8408151" y="993363"/>
                    <a:pt x="8337518" y="1059432"/>
                    <a:pt x="8240193" y="1056924"/>
                  </a:cubicBezTo>
                  <a:cubicBezTo>
                    <a:pt x="7110429" y="1034942"/>
                    <a:pt x="3876525" y="982036"/>
                    <a:pt x="176158" y="1056924"/>
                  </a:cubicBezTo>
                  <a:cubicBezTo>
                    <a:pt x="95668" y="1050394"/>
                    <a:pt x="-2288" y="982049"/>
                    <a:pt x="0" y="880766"/>
                  </a:cubicBezTo>
                  <a:cubicBezTo>
                    <a:pt x="47304" y="724577"/>
                    <a:pt x="4060" y="391678"/>
                    <a:pt x="0" y="176158"/>
                  </a:cubicBezTo>
                  <a:close/>
                </a:path>
              </a:pathLst>
            </a:custGeom>
            <a:ln w="38100">
              <a:extLst>
                <a:ext uri="{C807C97D-BFC1-408E-A445-0C87EB9F89A2}">
                  <ask:lineSketchStyleProps xmlns="" xmlns:ask="http://schemas.microsoft.com/office/drawing/2018/sketchyshapes" sd="1872881490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grpSp>
          <p:nvGrpSpPr>
            <p:cNvPr id="93" name="Google Shape;282;p27">
              <a:extLst>
                <a:ext uri="{FF2B5EF4-FFF2-40B4-BE49-F238E27FC236}">
                  <a16:creationId xmlns:a16="http://schemas.microsoft.com/office/drawing/2014/main" id="{279E4B76-67AC-F33C-AC16-554DDB60062E}"/>
                </a:ext>
              </a:extLst>
            </p:cNvPr>
            <p:cNvGrpSpPr/>
            <p:nvPr/>
          </p:nvGrpSpPr>
          <p:grpSpPr>
            <a:xfrm rot="-488383">
              <a:off x="2098496" y="3659454"/>
              <a:ext cx="1094690" cy="1171482"/>
              <a:chOff x="2769810" y="1396779"/>
              <a:chExt cx="508124" cy="605419"/>
            </a:xfrm>
          </p:grpSpPr>
          <p:sp>
            <p:nvSpPr>
              <p:cNvPr id="95" name="Google Shape;283;p27">
                <a:extLst>
                  <a:ext uri="{FF2B5EF4-FFF2-40B4-BE49-F238E27FC236}">
                    <a16:creationId xmlns:a16="http://schemas.microsoft.com/office/drawing/2014/main" id="{674E9C5B-1DE2-B1B6-7F24-F6FBE49851D1}"/>
                  </a:ext>
                </a:extLst>
              </p:cNvPr>
              <p:cNvSpPr/>
              <p:nvPr/>
            </p:nvSpPr>
            <p:spPr>
              <a:xfrm>
                <a:off x="2769810" y="1396779"/>
                <a:ext cx="508124" cy="605419"/>
              </a:xfrm>
              <a:custGeom>
                <a:avLst/>
                <a:gdLst/>
                <a:ahLst/>
                <a:cxnLst/>
                <a:rect l="l" t="t" r="r" b="b"/>
                <a:pathLst>
                  <a:path w="11526" h="13733" extrusionOk="0">
                    <a:moveTo>
                      <a:pt x="6561" y="3755"/>
                    </a:moveTo>
                    <a:cubicBezTo>
                      <a:pt x="7763" y="3755"/>
                      <a:pt x="8239" y="4243"/>
                      <a:pt x="8239" y="5076"/>
                    </a:cubicBezTo>
                    <a:cubicBezTo>
                      <a:pt x="8239" y="5922"/>
                      <a:pt x="7763" y="6422"/>
                      <a:pt x="6561" y="6422"/>
                    </a:cubicBezTo>
                    <a:lnTo>
                      <a:pt x="4536" y="6422"/>
                    </a:lnTo>
                    <a:lnTo>
                      <a:pt x="4536" y="3755"/>
                    </a:lnTo>
                    <a:close/>
                    <a:moveTo>
                      <a:pt x="6703" y="8636"/>
                    </a:moveTo>
                    <a:cubicBezTo>
                      <a:pt x="7811" y="8636"/>
                      <a:pt x="8525" y="9077"/>
                      <a:pt x="8525" y="10053"/>
                    </a:cubicBezTo>
                    <a:cubicBezTo>
                      <a:pt x="8525" y="11089"/>
                      <a:pt x="7870" y="11518"/>
                      <a:pt x="6703" y="11518"/>
                    </a:cubicBezTo>
                    <a:lnTo>
                      <a:pt x="4536" y="11518"/>
                    </a:lnTo>
                    <a:lnTo>
                      <a:pt x="4536" y="8636"/>
                    </a:lnTo>
                    <a:close/>
                    <a:moveTo>
                      <a:pt x="2279" y="0"/>
                    </a:moveTo>
                    <a:cubicBezTo>
                      <a:pt x="2117" y="0"/>
                      <a:pt x="1951" y="32"/>
                      <a:pt x="1786" y="100"/>
                    </a:cubicBezTo>
                    <a:cubicBezTo>
                      <a:pt x="834" y="492"/>
                      <a:pt x="726" y="1790"/>
                      <a:pt x="1584" y="2350"/>
                    </a:cubicBezTo>
                    <a:cubicBezTo>
                      <a:pt x="1536" y="2528"/>
                      <a:pt x="1500" y="2719"/>
                      <a:pt x="1500" y="2909"/>
                    </a:cubicBezTo>
                    <a:lnTo>
                      <a:pt x="1500" y="10768"/>
                    </a:lnTo>
                    <a:cubicBezTo>
                      <a:pt x="1358" y="10672"/>
                      <a:pt x="1179" y="10625"/>
                      <a:pt x="1012" y="10625"/>
                    </a:cubicBezTo>
                    <a:cubicBezTo>
                      <a:pt x="417" y="10637"/>
                      <a:pt x="0" y="11208"/>
                      <a:pt x="179" y="11768"/>
                    </a:cubicBezTo>
                    <a:cubicBezTo>
                      <a:pt x="295" y="12167"/>
                      <a:pt x="650" y="12409"/>
                      <a:pt x="1024" y="12409"/>
                    </a:cubicBezTo>
                    <a:cubicBezTo>
                      <a:pt x="1185" y="12409"/>
                      <a:pt x="1350" y="12365"/>
                      <a:pt x="1500" y="12268"/>
                    </a:cubicBezTo>
                    <a:lnTo>
                      <a:pt x="1500" y="12363"/>
                    </a:lnTo>
                    <a:cubicBezTo>
                      <a:pt x="1500" y="13256"/>
                      <a:pt x="1989" y="13732"/>
                      <a:pt x="2882" y="13732"/>
                    </a:cubicBezTo>
                    <a:lnTo>
                      <a:pt x="7132" y="13732"/>
                    </a:lnTo>
                    <a:cubicBezTo>
                      <a:pt x="9894" y="13732"/>
                      <a:pt x="11525" y="12303"/>
                      <a:pt x="11525" y="10089"/>
                    </a:cubicBezTo>
                    <a:cubicBezTo>
                      <a:pt x="11514" y="8529"/>
                      <a:pt x="10406" y="7600"/>
                      <a:pt x="8978" y="7339"/>
                    </a:cubicBezTo>
                    <a:lnTo>
                      <a:pt x="8978" y="7291"/>
                    </a:lnTo>
                    <a:cubicBezTo>
                      <a:pt x="10478" y="6827"/>
                      <a:pt x="11133" y="5838"/>
                      <a:pt x="11133" y="4588"/>
                    </a:cubicBezTo>
                    <a:cubicBezTo>
                      <a:pt x="11144" y="3790"/>
                      <a:pt x="10811" y="3017"/>
                      <a:pt x="10216" y="2481"/>
                    </a:cubicBezTo>
                    <a:cubicBezTo>
                      <a:pt x="11192" y="2147"/>
                      <a:pt x="11383" y="838"/>
                      <a:pt x="10537" y="242"/>
                    </a:cubicBezTo>
                    <a:cubicBezTo>
                      <a:pt x="10306" y="80"/>
                      <a:pt x="10051" y="6"/>
                      <a:pt x="9802" y="6"/>
                    </a:cubicBezTo>
                    <a:cubicBezTo>
                      <a:pt x="9141" y="6"/>
                      <a:pt x="8525" y="526"/>
                      <a:pt x="8525" y="1278"/>
                    </a:cubicBezTo>
                    <a:cubicBezTo>
                      <a:pt x="8525" y="1421"/>
                      <a:pt x="8549" y="1552"/>
                      <a:pt x="8597" y="1683"/>
                    </a:cubicBezTo>
                    <a:cubicBezTo>
                      <a:pt x="8144" y="1588"/>
                      <a:pt x="7668" y="1540"/>
                      <a:pt x="7203" y="1540"/>
                    </a:cubicBezTo>
                    <a:lnTo>
                      <a:pt x="3524" y="1540"/>
                    </a:lnTo>
                    <a:cubicBezTo>
                      <a:pt x="3702" y="713"/>
                      <a:pt x="3049" y="0"/>
                      <a:pt x="2279" y="0"/>
                    </a:cubicBezTo>
                    <a:close/>
                  </a:path>
                </a:pathLst>
              </a:custGeom>
              <a:solidFill>
                <a:srgbClr val="DD8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96" name="Google Shape;284;p27">
                <a:extLst>
                  <a:ext uri="{FF2B5EF4-FFF2-40B4-BE49-F238E27FC236}">
                    <a16:creationId xmlns:a16="http://schemas.microsoft.com/office/drawing/2014/main" id="{5076A88A-D3BE-BB1B-0405-BF713A84226E}"/>
                  </a:ext>
                </a:extLst>
              </p:cNvPr>
              <p:cNvSpPr/>
              <p:nvPr/>
            </p:nvSpPr>
            <p:spPr>
              <a:xfrm>
                <a:off x="2828046" y="1421599"/>
                <a:ext cx="73534" cy="63438"/>
              </a:xfrm>
              <a:custGeom>
                <a:avLst/>
                <a:gdLst/>
                <a:ahLst/>
                <a:cxnLst/>
                <a:rect l="l" t="t" r="r" b="b"/>
                <a:pathLst>
                  <a:path w="1668" h="1439" extrusionOk="0">
                    <a:moveTo>
                      <a:pt x="953" y="1"/>
                    </a:moveTo>
                    <a:cubicBezTo>
                      <a:pt x="322" y="1"/>
                      <a:pt x="1" y="775"/>
                      <a:pt x="453" y="1227"/>
                    </a:cubicBezTo>
                    <a:cubicBezTo>
                      <a:pt x="599" y="1373"/>
                      <a:pt x="778" y="1439"/>
                      <a:pt x="952" y="1439"/>
                    </a:cubicBezTo>
                    <a:cubicBezTo>
                      <a:pt x="1318" y="1439"/>
                      <a:pt x="1668" y="1151"/>
                      <a:pt x="1668" y="715"/>
                    </a:cubicBezTo>
                    <a:cubicBezTo>
                      <a:pt x="1668" y="322"/>
                      <a:pt x="1346" y="1"/>
                      <a:pt x="953" y="1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97" name="Google Shape;285;p27">
                <a:extLst>
                  <a:ext uri="{FF2B5EF4-FFF2-40B4-BE49-F238E27FC236}">
                    <a16:creationId xmlns:a16="http://schemas.microsoft.com/office/drawing/2014/main" id="{43473AF0-2F49-5545-A088-DFDEC56CA68E}"/>
                  </a:ext>
                </a:extLst>
              </p:cNvPr>
              <p:cNvSpPr/>
              <p:nvPr/>
            </p:nvSpPr>
            <p:spPr>
              <a:xfrm>
                <a:off x="3159786" y="1421599"/>
                <a:ext cx="73534" cy="63218"/>
              </a:xfrm>
              <a:custGeom>
                <a:avLst/>
                <a:gdLst/>
                <a:ahLst/>
                <a:cxnLst/>
                <a:rect l="l" t="t" r="r" b="b"/>
                <a:pathLst>
                  <a:path w="1668" h="1434" extrusionOk="0">
                    <a:moveTo>
                      <a:pt x="953" y="1"/>
                    </a:moveTo>
                    <a:cubicBezTo>
                      <a:pt x="310" y="1"/>
                      <a:pt x="1" y="775"/>
                      <a:pt x="441" y="1227"/>
                    </a:cubicBezTo>
                    <a:cubicBezTo>
                      <a:pt x="587" y="1369"/>
                      <a:pt x="766" y="1433"/>
                      <a:pt x="942" y="1433"/>
                    </a:cubicBezTo>
                    <a:cubicBezTo>
                      <a:pt x="1312" y="1433"/>
                      <a:pt x="1667" y="1151"/>
                      <a:pt x="1667" y="715"/>
                    </a:cubicBezTo>
                    <a:cubicBezTo>
                      <a:pt x="1667" y="322"/>
                      <a:pt x="1346" y="1"/>
                      <a:pt x="953" y="1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98" name="Google Shape;286;p27">
                <a:extLst>
                  <a:ext uri="{FF2B5EF4-FFF2-40B4-BE49-F238E27FC236}">
                    <a16:creationId xmlns:a16="http://schemas.microsoft.com/office/drawing/2014/main" id="{A62ED15E-2CC1-0B62-1C5B-E78771F356E9}"/>
                  </a:ext>
                </a:extLst>
              </p:cNvPr>
              <p:cNvSpPr/>
              <p:nvPr/>
            </p:nvSpPr>
            <p:spPr>
              <a:xfrm>
                <a:off x="2860581" y="1494559"/>
                <a:ext cx="392136" cy="477705"/>
              </a:xfrm>
              <a:custGeom>
                <a:avLst/>
                <a:gdLst/>
                <a:ahLst/>
                <a:cxnLst/>
                <a:rect l="l" t="t" r="r" b="b"/>
                <a:pathLst>
                  <a:path w="8895" h="10836" extrusionOk="0">
                    <a:moveTo>
                      <a:pt x="4537" y="1120"/>
                    </a:moveTo>
                    <a:cubicBezTo>
                      <a:pt x="5621" y="1120"/>
                      <a:pt x="6561" y="1644"/>
                      <a:pt x="6502" y="3156"/>
                    </a:cubicBezTo>
                    <a:cubicBezTo>
                      <a:pt x="6478" y="3894"/>
                      <a:pt x="5609" y="4597"/>
                      <a:pt x="4537" y="4597"/>
                    </a:cubicBezTo>
                    <a:lnTo>
                      <a:pt x="2168" y="4597"/>
                    </a:lnTo>
                    <a:lnTo>
                      <a:pt x="2168" y="1120"/>
                    </a:lnTo>
                    <a:close/>
                    <a:moveTo>
                      <a:pt x="4621" y="6109"/>
                    </a:moveTo>
                    <a:cubicBezTo>
                      <a:pt x="5609" y="6109"/>
                      <a:pt x="6680" y="6347"/>
                      <a:pt x="6680" y="7764"/>
                    </a:cubicBezTo>
                    <a:cubicBezTo>
                      <a:pt x="6680" y="9431"/>
                      <a:pt x="5621" y="9633"/>
                      <a:pt x="4597" y="9633"/>
                    </a:cubicBezTo>
                    <a:lnTo>
                      <a:pt x="2168" y="9633"/>
                    </a:lnTo>
                    <a:lnTo>
                      <a:pt x="2192" y="6109"/>
                    </a:lnTo>
                    <a:close/>
                    <a:moveTo>
                      <a:pt x="1215" y="1"/>
                    </a:moveTo>
                    <a:cubicBezTo>
                      <a:pt x="430" y="1"/>
                      <a:pt x="1" y="429"/>
                      <a:pt x="1" y="1227"/>
                    </a:cubicBezTo>
                    <a:lnTo>
                      <a:pt x="1" y="9621"/>
                    </a:lnTo>
                    <a:cubicBezTo>
                      <a:pt x="1" y="10407"/>
                      <a:pt x="430" y="10836"/>
                      <a:pt x="1215" y="10836"/>
                    </a:cubicBezTo>
                    <a:lnTo>
                      <a:pt x="4990" y="10836"/>
                    </a:lnTo>
                    <a:cubicBezTo>
                      <a:pt x="7442" y="10836"/>
                      <a:pt x="8895" y="9562"/>
                      <a:pt x="8895" y="7597"/>
                    </a:cubicBezTo>
                    <a:cubicBezTo>
                      <a:pt x="8895" y="6216"/>
                      <a:pt x="7919" y="5382"/>
                      <a:pt x="6645" y="5156"/>
                    </a:cubicBezTo>
                    <a:lnTo>
                      <a:pt x="6645" y="5109"/>
                    </a:lnTo>
                    <a:cubicBezTo>
                      <a:pt x="7978" y="4692"/>
                      <a:pt x="8550" y="3823"/>
                      <a:pt x="8550" y="2715"/>
                    </a:cubicBezTo>
                    <a:cubicBezTo>
                      <a:pt x="8550" y="1156"/>
                      <a:pt x="7359" y="1"/>
                      <a:pt x="5061" y="1"/>
                    </a:cubicBezTo>
                    <a:close/>
                  </a:path>
                </a:pathLst>
              </a:custGeom>
              <a:solidFill>
                <a:srgbClr val="EEA38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99" name="Google Shape;287;p27">
                <a:extLst>
                  <a:ext uri="{FF2B5EF4-FFF2-40B4-BE49-F238E27FC236}">
                    <a16:creationId xmlns:a16="http://schemas.microsoft.com/office/drawing/2014/main" id="{A67CC861-6C3E-C745-4D15-E2686DDAFD54}"/>
                  </a:ext>
                </a:extLst>
              </p:cNvPr>
              <p:cNvSpPr/>
              <p:nvPr/>
            </p:nvSpPr>
            <p:spPr>
              <a:xfrm>
                <a:off x="2929354" y="1508225"/>
                <a:ext cx="42057" cy="35841"/>
              </a:xfrm>
              <a:custGeom>
                <a:avLst/>
                <a:gdLst/>
                <a:ahLst/>
                <a:cxnLst/>
                <a:rect l="l" t="t" r="r" b="b"/>
                <a:pathLst>
                  <a:path w="954" h="813" extrusionOk="0">
                    <a:moveTo>
                      <a:pt x="548" y="0"/>
                    </a:moveTo>
                    <a:cubicBezTo>
                      <a:pt x="191" y="0"/>
                      <a:pt x="1" y="441"/>
                      <a:pt x="263" y="691"/>
                    </a:cubicBezTo>
                    <a:cubicBezTo>
                      <a:pt x="343" y="775"/>
                      <a:pt x="444" y="813"/>
                      <a:pt x="543" y="813"/>
                    </a:cubicBezTo>
                    <a:cubicBezTo>
                      <a:pt x="751" y="813"/>
                      <a:pt x="953" y="647"/>
                      <a:pt x="953" y="405"/>
                    </a:cubicBezTo>
                    <a:cubicBezTo>
                      <a:pt x="953" y="179"/>
                      <a:pt x="775" y="0"/>
                      <a:pt x="548" y="0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0" name="Google Shape;288;p27">
                <a:extLst>
                  <a:ext uri="{FF2B5EF4-FFF2-40B4-BE49-F238E27FC236}">
                    <a16:creationId xmlns:a16="http://schemas.microsoft.com/office/drawing/2014/main" id="{912844CC-6080-B39E-FF80-B775B7FA425D}"/>
                  </a:ext>
                </a:extLst>
              </p:cNvPr>
              <p:cNvSpPr/>
              <p:nvPr/>
            </p:nvSpPr>
            <p:spPr>
              <a:xfrm>
                <a:off x="3105209" y="1508225"/>
                <a:ext cx="42013" cy="35841"/>
              </a:xfrm>
              <a:custGeom>
                <a:avLst/>
                <a:gdLst/>
                <a:ahLst/>
                <a:cxnLst/>
                <a:rect l="l" t="t" r="r" b="b"/>
                <a:pathLst>
                  <a:path w="953" h="813" extrusionOk="0">
                    <a:moveTo>
                      <a:pt x="548" y="0"/>
                    </a:moveTo>
                    <a:cubicBezTo>
                      <a:pt x="191" y="0"/>
                      <a:pt x="0" y="441"/>
                      <a:pt x="262" y="691"/>
                    </a:cubicBezTo>
                    <a:cubicBezTo>
                      <a:pt x="343" y="775"/>
                      <a:pt x="443" y="813"/>
                      <a:pt x="542" y="813"/>
                    </a:cubicBezTo>
                    <a:cubicBezTo>
                      <a:pt x="750" y="813"/>
                      <a:pt x="953" y="647"/>
                      <a:pt x="953" y="405"/>
                    </a:cubicBezTo>
                    <a:cubicBezTo>
                      <a:pt x="953" y="179"/>
                      <a:pt x="774" y="0"/>
                      <a:pt x="548" y="0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1" name="Google Shape;289;p27">
                <a:extLst>
                  <a:ext uri="{FF2B5EF4-FFF2-40B4-BE49-F238E27FC236}">
                    <a16:creationId xmlns:a16="http://schemas.microsoft.com/office/drawing/2014/main" id="{E26D2402-6CDB-9837-7D8D-C95B20170955}"/>
                  </a:ext>
                </a:extLst>
              </p:cNvPr>
              <p:cNvSpPr/>
              <p:nvPr/>
            </p:nvSpPr>
            <p:spPr>
              <a:xfrm>
                <a:off x="3021756" y="1509284"/>
                <a:ext cx="43732" cy="31521"/>
              </a:xfrm>
              <a:custGeom>
                <a:avLst/>
                <a:gdLst/>
                <a:ahLst/>
                <a:cxnLst/>
                <a:rect l="l" t="t" r="r" b="b"/>
                <a:pathLst>
                  <a:path w="992" h="715" extrusionOk="0">
                    <a:moveTo>
                      <a:pt x="465" y="0"/>
                    </a:moveTo>
                    <a:cubicBezTo>
                      <a:pt x="429" y="0"/>
                      <a:pt x="405" y="12"/>
                      <a:pt x="393" y="36"/>
                    </a:cubicBezTo>
                    <a:lnTo>
                      <a:pt x="36" y="560"/>
                    </a:lnTo>
                    <a:cubicBezTo>
                      <a:pt x="0" y="607"/>
                      <a:pt x="12" y="667"/>
                      <a:pt x="60" y="703"/>
                    </a:cubicBezTo>
                    <a:cubicBezTo>
                      <a:pt x="72" y="715"/>
                      <a:pt x="95" y="715"/>
                      <a:pt x="107" y="715"/>
                    </a:cubicBezTo>
                    <a:cubicBezTo>
                      <a:pt x="143" y="715"/>
                      <a:pt x="179" y="703"/>
                      <a:pt x="203" y="667"/>
                    </a:cubicBezTo>
                    <a:lnTo>
                      <a:pt x="476" y="262"/>
                    </a:lnTo>
                    <a:lnTo>
                      <a:pt x="786" y="679"/>
                    </a:lnTo>
                    <a:cubicBezTo>
                      <a:pt x="798" y="702"/>
                      <a:pt x="818" y="712"/>
                      <a:pt x="840" y="712"/>
                    </a:cubicBezTo>
                    <a:cubicBezTo>
                      <a:pt x="906" y="712"/>
                      <a:pt x="992" y="623"/>
                      <a:pt x="929" y="560"/>
                    </a:cubicBezTo>
                    <a:lnTo>
                      <a:pt x="548" y="36"/>
                    </a:lnTo>
                    <a:cubicBezTo>
                      <a:pt x="524" y="12"/>
                      <a:pt x="500" y="0"/>
                      <a:pt x="465" y="0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2" name="Google Shape;290;p27">
                <a:extLst>
                  <a:ext uri="{FF2B5EF4-FFF2-40B4-BE49-F238E27FC236}">
                    <a16:creationId xmlns:a16="http://schemas.microsoft.com/office/drawing/2014/main" id="{C9C2A114-CE45-8D16-2B7D-8AD6F10B1BA3}"/>
                  </a:ext>
                </a:extLst>
              </p:cNvPr>
              <p:cNvSpPr/>
              <p:nvPr/>
            </p:nvSpPr>
            <p:spPr>
              <a:xfrm>
                <a:off x="2882139" y="1536572"/>
                <a:ext cx="65643" cy="3782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858" extrusionOk="0">
                    <a:moveTo>
                      <a:pt x="738" y="0"/>
                    </a:moveTo>
                    <a:cubicBezTo>
                      <a:pt x="334" y="0"/>
                      <a:pt x="0" y="191"/>
                      <a:pt x="0" y="429"/>
                    </a:cubicBezTo>
                    <a:cubicBezTo>
                      <a:pt x="0" y="667"/>
                      <a:pt x="334" y="858"/>
                      <a:pt x="738" y="858"/>
                    </a:cubicBezTo>
                    <a:cubicBezTo>
                      <a:pt x="1155" y="858"/>
                      <a:pt x="1488" y="667"/>
                      <a:pt x="1488" y="429"/>
                    </a:cubicBezTo>
                    <a:cubicBezTo>
                      <a:pt x="1488" y="191"/>
                      <a:pt x="1155" y="0"/>
                      <a:pt x="738" y="0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3" name="Google Shape;291;p27">
                <a:extLst>
                  <a:ext uri="{FF2B5EF4-FFF2-40B4-BE49-F238E27FC236}">
                    <a16:creationId xmlns:a16="http://schemas.microsoft.com/office/drawing/2014/main" id="{BBD03203-51CB-1245-D7BC-F5B8AC29044E}"/>
                  </a:ext>
                </a:extLst>
              </p:cNvPr>
              <p:cNvSpPr/>
              <p:nvPr/>
            </p:nvSpPr>
            <p:spPr>
              <a:xfrm>
                <a:off x="3136156" y="1536572"/>
                <a:ext cx="65687" cy="37825"/>
              </a:xfrm>
              <a:custGeom>
                <a:avLst/>
                <a:gdLst/>
                <a:ahLst/>
                <a:cxnLst/>
                <a:rect l="l" t="t" r="r" b="b"/>
                <a:pathLst>
                  <a:path w="1490" h="858" extrusionOk="0">
                    <a:moveTo>
                      <a:pt x="751" y="0"/>
                    </a:moveTo>
                    <a:cubicBezTo>
                      <a:pt x="334" y="0"/>
                      <a:pt x="1" y="191"/>
                      <a:pt x="1" y="429"/>
                    </a:cubicBezTo>
                    <a:cubicBezTo>
                      <a:pt x="1" y="667"/>
                      <a:pt x="334" y="858"/>
                      <a:pt x="751" y="858"/>
                    </a:cubicBezTo>
                    <a:cubicBezTo>
                      <a:pt x="1156" y="858"/>
                      <a:pt x="1489" y="667"/>
                      <a:pt x="1489" y="429"/>
                    </a:cubicBezTo>
                    <a:cubicBezTo>
                      <a:pt x="1489" y="191"/>
                      <a:pt x="1156" y="0"/>
                      <a:pt x="751" y="0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4" name="Google Shape;292;p27">
                <a:extLst>
                  <a:ext uri="{FF2B5EF4-FFF2-40B4-BE49-F238E27FC236}">
                    <a16:creationId xmlns:a16="http://schemas.microsoft.com/office/drawing/2014/main" id="{F1323395-9B2B-8991-7748-6C52E7A2F393}"/>
                  </a:ext>
                </a:extLst>
              </p:cNvPr>
              <p:cNvSpPr/>
              <p:nvPr/>
            </p:nvSpPr>
            <p:spPr>
              <a:xfrm>
                <a:off x="2975555" y="1646255"/>
                <a:ext cx="133357" cy="80147"/>
              </a:xfrm>
              <a:custGeom>
                <a:avLst/>
                <a:gdLst/>
                <a:ahLst/>
                <a:cxnLst/>
                <a:rect l="l" t="t" r="r" b="b"/>
                <a:pathLst>
                  <a:path w="3025" h="1818" extrusionOk="0">
                    <a:moveTo>
                      <a:pt x="317" y="1"/>
                    </a:moveTo>
                    <a:cubicBezTo>
                      <a:pt x="221" y="1"/>
                      <a:pt x="143" y="77"/>
                      <a:pt x="84" y="239"/>
                    </a:cubicBezTo>
                    <a:cubicBezTo>
                      <a:pt x="0" y="465"/>
                      <a:pt x="203" y="918"/>
                      <a:pt x="203" y="918"/>
                    </a:cubicBezTo>
                    <a:cubicBezTo>
                      <a:pt x="203" y="918"/>
                      <a:pt x="12" y="1441"/>
                      <a:pt x="84" y="1584"/>
                    </a:cubicBezTo>
                    <a:cubicBezTo>
                      <a:pt x="139" y="1704"/>
                      <a:pt x="231" y="1817"/>
                      <a:pt x="341" y="1817"/>
                    </a:cubicBezTo>
                    <a:cubicBezTo>
                      <a:pt x="373" y="1817"/>
                      <a:pt x="406" y="1808"/>
                      <a:pt x="441" y="1787"/>
                    </a:cubicBezTo>
                    <a:lnTo>
                      <a:pt x="1251" y="1322"/>
                    </a:lnTo>
                    <a:cubicBezTo>
                      <a:pt x="1335" y="1345"/>
                      <a:pt x="1422" y="1357"/>
                      <a:pt x="1509" y="1357"/>
                    </a:cubicBezTo>
                    <a:cubicBezTo>
                      <a:pt x="1606" y="1357"/>
                      <a:pt x="1704" y="1342"/>
                      <a:pt x="1798" y="1310"/>
                    </a:cubicBezTo>
                    <a:lnTo>
                      <a:pt x="2644" y="1787"/>
                    </a:lnTo>
                    <a:cubicBezTo>
                      <a:pt x="2680" y="1806"/>
                      <a:pt x="2718" y="1815"/>
                      <a:pt x="2755" y="1815"/>
                    </a:cubicBezTo>
                    <a:cubicBezTo>
                      <a:pt x="2873" y="1815"/>
                      <a:pt x="2980" y="1721"/>
                      <a:pt x="2989" y="1584"/>
                    </a:cubicBezTo>
                    <a:cubicBezTo>
                      <a:pt x="3025" y="1418"/>
                      <a:pt x="2894" y="918"/>
                      <a:pt x="2894" y="918"/>
                    </a:cubicBezTo>
                    <a:cubicBezTo>
                      <a:pt x="2941" y="691"/>
                      <a:pt x="2977" y="465"/>
                      <a:pt x="2989" y="239"/>
                    </a:cubicBezTo>
                    <a:cubicBezTo>
                      <a:pt x="2989" y="102"/>
                      <a:pt x="2878" y="8"/>
                      <a:pt x="2756" y="8"/>
                    </a:cubicBezTo>
                    <a:cubicBezTo>
                      <a:pt x="2719" y="8"/>
                      <a:pt x="2680" y="17"/>
                      <a:pt x="2644" y="36"/>
                    </a:cubicBezTo>
                    <a:lnTo>
                      <a:pt x="1810" y="525"/>
                    </a:lnTo>
                    <a:cubicBezTo>
                      <a:pt x="1766" y="454"/>
                      <a:pt x="1635" y="418"/>
                      <a:pt x="1508" y="418"/>
                    </a:cubicBezTo>
                    <a:cubicBezTo>
                      <a:pt x="1397" y="418"/>
                      <a:pt x="1288" y="446"/>
                      <a:pt x="1239" y="501"/>
                    </a:cubicBezTo>
                    <a:lnTo>
                      <a:pt x="441" y="36"/>
                    </a:lnTo>
                    <a:cubicBezTo>
                      <a:pt x="397" y="13"/>
                      <a:pt x="356" y="1"/>
                      <a:pt x="317" y="1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</p:grp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C49DA170-21AE-E8E8-03FA-55910986E78F}"/>
                </a:ext>
              </a:extLst>
            </p:cNvPr>
            <p:cNvSpPr txBox="1"/>
            <p:nvPr/>
          </p:nvSpPr>
          <p:spPr>
            <a:xfrm>
              <a:off x="3877639" y="3935286"/>
              <a:ext cx="5306047" cy="1024837"/>
            </a:xfrm>
            <a:prstGeom prst="roundRect">
              <a:avLst/>
            </a:prstGeom>
            <a:noFill/>
            <a:ln w="57150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5000" b="1" i="0" dirty="0">
                  <a:solidFill>
                    <a:schemeClr val="accent6">
                      <a:lumMod val="50000"/>
                    </a:schemeClr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40 000 </a:t>
              </a:r>
              <a:r>
                <a:rPr lang="en-US" sz="5000" b="1" i="0" dirty="0" err="1">
                  <a:solidFill>
                    <a:schemeClr val="accent6">
                      <a:lumMod val="50000"/>
                    </a:schemeClr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đồng</a:t>
              </a:r>
              <a:endParaRPr lang="vi-VN" sz="5000" b="1" i="0" dirty="0">
                <a:solidFill>
                  <a:schemeClr val="accent6">
                    <a:lumMod val="50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56C3EF19-E28D-9453-8FAA-31978934E614}"/>
              </a:ext>
            </a:extLst>
          </p:cNvPr>
          <p:cNvGrpSpPr/>
          <p:nvPr/>
        </p:nvGrpSpPr>
        <p:grpSpPr>
          <a:xfrm>
            <a:off x="1952625" y="2321085"/>
            <a:ext cx="8389404" cy="1329985"/>
            <a:chOff x="1861723" y="2134893"/>
            <a:chExt cx="8819884" cy="1372071"/>
          </a:xfrm>
        </p:grpSpPr>
        <p:sp>
          <p:nvSpPr>
            <p:cNvPr id="106" name="Rectangle: Rounded Corners 105">
              <a:extLst>
                <a:ext uri="{FF2B5EF4-FFF2-40B4-BE49-F238E27FC236}">
                  <a16:creationId xmlns:a16="http://schemas.microsoft.com/office/drawing/2014/main" id="{62BB8195-C71D-D932-AB64-167DCEFF03FD}"/>
                </a:ext>
              </a:extLst>
            </p:cNvPr>
            <p:cNvSpPr/>
            <p:nvPr/>
          </p:nvSpPr>
          <p:spPr>
            <a:xfrm>
              <a:off x="2265256" y="2348686"/>
              <a:ext cx="8416351" cy="1056924"/>
            </a:xfrm>
            <a:custGeom>
              <a:avLst/>
              <a:gdLst>
                <a:gd name="connsiteX0" fmla="*/ 0 w 8416351"/>
                <a:gd name="connsiteY0" fmla="*/ 176158 h 1056924"/>
                <a:gd name="connsiteX1" fmla="*/ 176158 w 8416351"/>
                <a:gd name="connsiteY1" fmla="*/ 0 h 1056924"/>
                <a:gd name="connsiteX2" fmla="*/ 8240193 w 8416351"/>
                <a:gd name="connsiteY2" fmla="*/ 0 h 1056924"/>
                <a:gd name="connsiteX3" fmla="*/ 8416351 w 8416351"/>
                <a:gd name="connsiteY3" fmla="*/ 176158 h 1056924"/>
                <a:gd name="connsiteX4" fmla="*/ 8416351 w 8416351"/>
                <a:gd name="connsiteY4" fmla="*/ 880766 h 1056924"/>
                <a:gd name="connsiteX5" fmla="*/ 8240193 w 8416351"/>
                <a:gd name="connsiteY5" fmla="*/ 1056924 h 1056924"/>
                <a:gd name="connsiteX6" fmla="*/ 176158 w 8416351"/>
                <a:gd name="connsiteY6" fmla="*/ 1056924 h 1056924"/>
                <a:gd name="connsiteX7" fmla="*/ 0 w 8416351"/>
                <a:gd name="connsiteY7" fmla="*/ 880766 h 1056924"/>
                <a:gd name="connsiteX8" fmla="*/ 0 w 8416351"/>
                <a:gd name="connsiteY8" fmla="*/ 176158 h 1056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16351" h="1056924" fill="none" extrusionOk="0">
                  <a:moveTo>
                    <a:pt x="0" y="176158"/>
                  </a:moveTo>
                  <a:cubicBezTo>
                    <a:pt x="7893" y="86111"/>
                    <a:pt x="87871" y="12775"/>
                    <a:pt x="176158" y="0"/>
                  </a:cubicBezTo>
                  <a:cubicBezTo>
                    <a:pt x="3287664" y="-168267"/>
                    <a:pt x="7429709" y="-42953"/>
                    <a:pt x="8240193" y="0"/>
                  </a:cubicBezTo>
                  <a:cubicBezTo>
                    <a:pt x="8338451" y="1100"/>
                    <a:pt x="8416199" y="76805"/>
                    <a:pt x="8416351" y="176158"/>
                  </a:cubicBezTo>
                  <a:cubicBezTo>
                    <a:pt x="8447587" y="400663"/>
                    <a:pt x="8400357" y="608119"/>
                    <a:pt x="8416351" y="880766"/>
                  </a:cubicBezTo>
                  <a:cubicBezTo>
                    <a:pt x="8419209" y="975368"/>
                    <a:pt x="8344736" y="1073000"/>
                    <a:pt x="8240193" y="1056924"/>
                  </a:cubicBezTo>
                  <a:cubicBezTo>
                    <a:pt x="5621790" y="1125149"/>
                    <a:pt x="3127106" y="1067800"/>
                    <a:pt x="176158" y="1056924"/>
                  </a:cubicBezTo>
                  <a:cubicBezTo>
                    <a:pt x="80438" y="1059435"/>
                    <a:pt x="14419" y="970632"/>
                    <a:pt x="0" y="880766"/>
                  </a:cubicBezTo>
                  <a:cubicBezTo>
                    <a:pt x="2431" y="685142"/>
                    <a:pt x="20249" y="458778"/>
                    <a:pt x="0" y="176158"/>
                  </a:cubicBezTo>
                  <a:close/>
                </a:path>
                <a:path w="8416351" h="1056924" stroke="0" extrusionOk="0">
                  <a:moveTo>
                    <a:pt x="0" y="176158"/>
                  </a:moveTo>
                  <a:cubicBezTo>
                    <a:pt x="-1824" y="70834"/>
                    <a:pt x="77632" y="2937"/>
                    <a:pt x="176158" y="0"/>
                  </a:cubicBezTo>
                  <a:cubicBezTo>
                    <a:pt x="3423790" y="163917"/>
                    <a:pt x="5828000" y="128764"/>
                    <a:pt x="8240193" y="0"/>
                  </a:cubicBezTo>
                  <a:cubicBezTo>
                    <a:pt x="8345984" y="5674"/>
                    <a:pt x="8417788" y="84358"/>
                    <a:pt x="8416351" y="176158"/>
                  </a:cubicBezTo>
                  <a:cubicBezTo>
                    <a:pt x="8468870" y="513959"/>
                    <a:pt x="8372524" y="656074"/>
                    <a:pt x="8416351" y="880766"/>
                  </a:cubicBezTo>
                  <a:cubicBezTo>
                    <a:pt x="8408151" y="993363"/>
                    <a:pt x="8337518" y="1059432"/>
                    <a:pt x="8240193" y="1056924"/>
                  </a:cubicBezTo>
                  <a:cubicBezTo>
                    <a:pt x="7110429" y="1034942"/>
                    <a:pt x="3876525" y="982036"/>
                    <a:pt x="176158" y="1056924"/>
                  </a:cubicBezTo>
                  <a:cubicBezTo>
                    <a:pt x="95668" y="1050394"/>
                    <a:pt x="-2288" y="982049"/>
                    <a:pt x="0" y="880766"/>
                  </a:cubicBezTo>
                  <a:cubicBezTo>
                    <a:pt x="47304" y="724577"/>
                    <a:pt x="4060" y="391678"/>
                    <a:pt x="0" y="176158"/>
                  </a:cubicBezTo>
                  <a:close/>
                </a:path>
              </a:pathLst>
            </a:custGeom>
            <a:ln w="38100">
              <a:extLst>
                <a:ext uri="{C807C97D-BFC1-408E-A445-0C87EB9F89A2}">
                  <ask:lineSketchStyleProps xmlns="" xmlns:ask="http://schemas.microsoft.com/office/drawing/2018/sketchyshapes" sd="1872881490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grpSp>
          <p:nvGrpSpPr>
            <p:cNvPr id="107" name="Google Shape;438;p31">
              <a:extLst>
                <a:ext uri="{FF2B5EF4-FFF2-40B4-BE49-F238E27FC236}">
                  <a16:creationId xmlns:a16="http://schemas.microsoft.com/office/drawing/2014/main" id="{F8BBA79B-DDD3-B8D1-FF38-29D2BC1A8630}"/>
                </a:ext>
              </a:extLst>
            </p:cNvPr>
            <p:cNvGrpSpPr/>
            <p:nvPr/>
          </p:nvGrpSpPr>
          <p:grpSpPr>
            <a:xfrm>
              <a:off x="1861723" y="2134893"/>
              <a:ext cx="1371125" cy="1248645"/>
              <a:chOff x="1702688" y="1359262"/>
              <a:chExt cx="519674" cy="648887"/>
            </a:xfrm>
          </p:grpSpPr>
          <p:sp>
            <p:nvSpPr>
              <p:cNvPr id="109" name="Google Shape;439;p31">
                <a:extLst>
                  <a:ext uri="{FF2B5EF4-FFF2-40B4-BE49-F238E27FC236}">
                    <a16:creationId xmlns:a16="http://schemas.microsoft.com/office/drawing/2014/main" id="{91FBFCEA-FDCB-D44D-E049-EC9A49C13D09}"/>
                  </a:ext>
                </a:extLst>
              </p:cNvPr>
              <p:cNvSpPr/>
              <p:nvPr/>
            </p:nvSpPr>
            <p:spPr>
              <a:xfrm>
                <a:off x="1702688" y="1792926"/>
                <a:ext cx="73402" cy="71197"/>
              </a:xfrm>
              <a:custGeom>
                <a:avLst/>
                <a:gdLst/>
                <a:ahLst/>
                <a:cxnLst/>
                <a:rect l="l" t="t" r="r" b="b"/>
                <a:pathLst>
                  <a:path w="1665" h="1615" extrusionOk="0">
                    <a:moveTo>
                      <a:pt x="399" y="0"/>
                    </a:moveTo>
                    <a:cubicBezTo>
                      <a:pt x="389" y="0"/>
                      <a:pt x="379" y="3"/>
                      <a:pt x="370" y="8"/>
                    </a:cubicBezTo>
                    <a:cubicBezTo>
                      <a:pt x="346" y="19"/>
                      <a:pt x="334" y="55"/>
                      <a:pt x="346" y="79"/>
                    </a:cubicBezTo>
                    <a:lnTo>
                      <a:pt x="477" y="317"/>
                    </a:lnTo>
                    <a:cubicBezTo>
                      <a:pt x="429" y="341"/>
                      <a:pt x="394" y="389"/>
                      <a:pt x="370" y="436"/>
                    </a:cubicBezTo>
                    <a:lnTo>
                      <a:pt x="72" y="424"/>
                    </a:lnTo>
                    <a:cubicBezTo>
                      <a:pt x="13" y="424"/>
                      <a:pt x="1" y="508"/>
                      <a:pt x="60" y="519"/>
                    </a:cubicBezTo>
                    <a:lnTo>
                      <a:pt x="346" y="543"/>
                    </a:lnTo>
                    <a:cubicBezTo>
                      <a:pt x="334" y="579"/>
                      <a:pt x="334" y="615"/>
                      <a:pt x="346" y="650"/>
                    </a:cubicBezTo>
                    <a:cubicBezTo>
                      <a:pt x="377" y="785"/>
                      <a:pt x="507" y="884"/>
                      <a:pt x="650" y="884"/>
                    </a:cubicBezTo>
                    <a:cubicBezTo>
                      <a:pt x="672" y="884"/>
                      <a:pt x="693" y="881"/>
                      <a:pt x="715" y="877"/>
                    </a:cubicBezTo>
                    <a:cubicBezTo>
                      <a:pt x="715" y="877"/>
                      <a:pt x="715" y="889"/>
                      <a:pt x="715" y="900"/>
                    </a:cubicBezTo>
                    <a:cubicBezTo>
                      <a:pt x="376" y="1017"/>
                      <a:pt x="499" y="1483"/>
                      <a:pt x="799" y="1483"/>
                    </a:cubicBezTo>
                    <a:cubicBezTo>
                      <a:pt x="836" y="1483"/>
                      <a:pt x="876" y="1476"/>
                      <a:pt x="918" y="1460"/>
                    </a:cubicBezTo>
                    <a:cubicBezTo>
                      <a:pt x="965" y="1448"/>
                      <a:pt x="1025" y="1424"/>
                      <a:pt x="1060" y="1377"/>
                    </a:cubicBezTo>
                    <a:lnTo>
                      <a:pt x="1334" y="1603"/>
                    </a:lnTo>
                    <a:cubicBezTo>
                      <a:pt x="1346" y="1603"/>
                      <a:pt x="1358" y="1615"/>
                      <a:pt x="1370" y="1615"/>
                    </a:cubicBezTo>
                    <a:cubicBezTo>
                      <a:pt x="1382" y="1615"/>
                      <a:pt x="1394" y="1603"/>
                      <a:pt x="1406" y="1591"/>
                    </a:cubicBezTo>
                    <a:cubicBezTo>
                      <a:pt x="1418" y="1579"/>
                      <a:pt x="1418" y="1543"/>
                      <a:pt x="1406" y="1531"/>
                    </a:cubicBezTo>
                    <a:lnTo>
                      <a:pt x="1120" y="1293"/>
                    </a:lnTo>
                    <a:cubicBezTo>
                      <a:pt x="1132" y="1281"/>
                      <a:pt x="1132" y="1258"/>
                      <a:pt x="1144" y="1246"/>
                    </a:cubicBezTo>
                    <a:lnTo>
                      <a:pt x="1525" y="1305"/>
                    </a:lnTo>
                    <a:lnTo>
                      <a:pt x="1537" y="1305"/>
                    </a:lnTo>
                    <a:cubicBezTo>
                      <a:pt x="1561" y="1305"/>
                      <a:pt x="1572" y="1293"/>
                      <a:pt x="1584" y="1270"/>
                    </a:cubicBezTo>
                    <a:cubicBezTo>
                      <a:pt x="1584" y="1246"/>
                      <a:pt x="1572" y="1222"/>
                      <a:pt x="1537" y="1210"/>
                    </a:cubicBezTo>
                    <a:lnTo>
                      <a:pt x="1144" y="1150"/>
                    </a:lnTo>
                    <a:cubicBezTo>
                      <a:pt x="1144" y="1127"/>
                      <a:pt x="1144" y="1115"/>
                      <a:pt x="1144" y="1103"/>
                    </a:cubicBezTo>
                    <a:cubicBezTo>
                      <a:pt x="1144" y="1067"/>
                      <a:pt x="1132" y="1043"/>
                      <a:pt x="1108" y="1020"/>
                    </a:cubicBezTo>
                    <a:cubicBezTo>
                      <a:pt x="1144" y="996"/>
                      <a:pt x="1168" y="960"/>
                      <a:pt x="1180" y="924"/>
                    </a:cubicBezTo>
                    <a:lnTo>
                      <a:pt x="1537" y="1031"/>
                    </a:lnTo>
                    <a:lnTo>
                      <a:pt x="1561" y="1031"/>
                    </a:lnTo>
                    <a:cubicBezTo>
                      <a:pt x="1572" y="1031"/>
                      <a:pt x="1596" y="1020"/>
                      <a:pt x="1596" y="1008"/>
                    </a:cubicBezTo>
                    <a:cubicBezTo>
                      <a:pt x="1608" y="984"/>
                      <a:pt x="1596" y="948"/>
                      <a:pt x="1572" y="948"/>
                    </a:cubicBezTo>
                    <a:lnTo>
                      <a:pt x="1191" y="829"/>
                    </a:lnTo>
                    <a:cubicBezTo>
                      <a:pt x="1191" y="817"/>
                      <a:pt x="1191" y="793"/>
                      <a:pt x="1191" y="781"/>
                    </a:cubicBezTo>
                    <a:lnTo>
                      <a:pt x="1608" y="698"/>
                    </a:lnTo>
                    <a:cubicBezTo>
                      <a:pt x="1664" y="687"/>
                      <a:pt x="1646" y="602"/>
                      <a:pt x="1594" y="602"/>
                    </a:cubicBezTo>
                    <a:cubicBezTo>
                      <a:pt x="1591" y="602"/>
                      <a:pt x="1588" y="602"/>
                      <a:pt x="1584" y="603"/>
                    </a:cubicBezTo>
                    <a:lnTo>
                      <a:pt x="1180" y="698"/>
                    </a:lnTo>
                    <a:cubicBezTo>
                      <a:pt x="1168" y="698"/>
                      <a:pt x="1168" y="698"/>
                      <a:pt x="1156" y="710"/>
                    </a:cubicBezTo>
                    <a:lnTo>
                      <a:pt x="1310" y="484"/>
                    </a:lnTo>
                    <a:cubicBezTo>
                      <a:pt x="1328" y="450"/>
                      <a:pt x="1302" y="422"/>
                      <a:pt x="1273" y="422"/>
                    </a:cubicBezTo>
                    <a:cubicBezTo>
                      <a:pt x="1261" y="422"/>
                      <a:pt x="1249" y="426"/>
                      <a:pt x="1239" y="436"/>
                    </a:cubicBezTo>
                    <a:lnTo>
                      <a:pt x="1096" y="650"/>
                    </a:lnTo>
                    <a:cubicBezTo>
                      <a:pt x="1049" y="615"/>
                      <a:pt x="1001" y="603"/>
                      <a:pt x="941" y="603"/>
                    </a:cubicBezTo>
                    <a:cubicBezTo>
                      <a:pt x="953" y="567"/>
                      <a:pt x="953" y="531"/>
                      <a:pt x="941" y="496"/>
                    </a:cubicBezTo>
                    <a:cubicBezTo>
                      <a:pt x="911" y="352"/>
                      <a:pt x="783" y="262"/>
                      <a:pt x="642" y="262"/>
                    </a:cubicBezTo>
                    <a:cubicBezTo>
                      <a:pt x="619" y="262"/>
                      <a:pt x="596" y="264"/>
                      <a:pt x="572" y="269"/>
                    </a:cubicBezTo>
                    <a:lnTo>
                      <a:pt x="441" y="31"/>
                    </a:lnTo>
                    <a:cubicBezTo>
                      <a:pt x="434" y="9"/>
                      <a:pt x="417" y="0"/>
                      <a:pt x="399" y="0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10" name="Google Shape;440;p31">
                <a:extLst>
                  <a:ext uri="{FF2B5EF4-FFF2-40B4-BE49-F238E27FC236}">
                    <a16:creationId xmlns:a16="http://schemas.microsoft.com/office/drawing/2014/main" id="{775D9589-F2F2-CD5D-74C9-7FFC868EDDAA}"/>
                  </a:ext>
                </a:extLst>
              </p:cNvPr>
              <p:cNvSpPr/>
              <p:nvPr/>
            </p:nvSpPr>
            <p:spPr>
              <a:xfrm>
                <a:off x="1749948" y="1801567"/>
                <a:ext cx="13137" cy="12256"/>
              </a:xfrm>
              <a:custGeom>
                <a:avLst/>
                <a:gdLst/>
                <a:ahLst/>
                <a:cxnLst/>
                <a:rect l="l" t="t" r="r" b="b"/>
                <a:pathLst>
                  <a:path w="298" h="278" extrusionOk="0">
                    <a:moveTo>
                      <a:pt x="209" y="0"/>
                    </a:moveTo>
                    <a:cubicBezTo>
                      <a:pt x="195" y="0"/>
                      <a:pt x="177" y="5"/>
                      <a:pt x="155" y="14"/>
                    </a:cubicBezTo>
                    <a:cubicBezTo>
                      <a:pt x="72" y="38"/>
                      <a:pt x="0" y="73"/>
                      <a:pt x="24" y="157"/>
                    </a:cubicBezTo>
                    <a:cubicBezTo>
                      <a:pt x="35" y="232"/>
                      <a:pt x="103" y="278"/>
                      <a:pt x="186" y="278"/>
                    </a:cubicBezTo>
                    <a:cubicBezTo>
                      <a:pt x="195" y="278"/>
                      <a:pt x="205" y="277"/>
                      <a:pt x="215" y="276"/>
                    </a:cubicBezTo>
                    <a:cubicBezTo>
                      <a:pt x="298" y="252"/>
                      <a:pt x="298" y="193"/>
                      <a:pt x="274" y="97"/>
                    </a:cubicBezTo>
                    <a:cubicBezTo>
                      <a:pt x="265" y="36"/>
                      <a:pt x="250" y="0"/>
                      <a:pt x="209" y="0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11" name="Google Shape;441;p31">
                <a:extLst>
                  <a:ext uri="{FF2B5EF4-FFF2-40B4-BE49-F238E27FC236}">
                    <a16:creationId xmlns:a16="http://schemas.microsoft.com/office/drawing/2014/main" id="{A4A4F0ED-66F8-147F-4770-FE0630972CFD}"/>
                  </a:ext>
                </a:extLst>
              </p:cNvPr>
              <p:cNvSpPr/>
              <p:nvPr/>
            </p:nvSpPr>
            <p:spPr>
              <a:xfrm>
                <a:off x="1734915" y="1706343"/>
                <a:ext cx="70712" cy="74856"/>
              </a:xfrm>
              <a:custGeom>
                <a:avLst/>
                <a:gdLst/>
                <a:ahLst/>
                <a:cxnLst/>
                <a:rect l="l" t="t" r="r" b="b"/>
                <a:pathLst>
                  <a:path w="1604" h="1698" extrusionOk="0">
                    <a:moveTo>
                      <a:pt x="442" y="0"/>
                    </a:moveTo>
                    <a:cubicBezTo>
                      <a:pt x="413" y="0"/>
                      <a:pt x="381" y="28"/>
                      <a:pt x="389" y="67"/>
                    </a:cubicBezTo>
                    <a:lnTo>
                      <a:pt x="496" y="317"/>
                    </a:lnTo>
                    <a:cubicBezTo>
                      <a:pt x="449" y="340"/>
                      <a:pt x="413" y="376"/>
                      <a:pt x="377" y="436"/>
                    </a:cubicBezTo>
                    <a:lnTo>
                      <a:pt x="79" y="388"/>
                    </a:lnTo>
                    <a:cubicBezTo>
                      <a:pt x="75" y="387"/>
                      <a:pt x="71" y="387"/>
                      <a:pt x="67" y="387"/>
                    </a:cubicBezTo>
                    <a:cubicBezTo>
                      <a:pt x="7" y="387"/>
                      <a:pt x="0" y="472"/>
                      <a:pt x="68" y="483"/>
                    </a:cubicBezTo>
                    <a:lnTo>
                      <a:pt x="341" y="531"/>
                    </a:lnTo>
                    <a:cubicBezTo>
                      <a:pt x="329" y="567"/>
                      <a:pt x="329" y="602"/>
                      <a:pt x="341" y="638"/>
                    </a:cubicBezTo>
                    <a:cubicBezTo>
                      <a:pt x="364" y="785"/>
                      <a:pt x="494" y="889"/>
                      <a:pt x="639" y="889"/>
                    </a:cubicBezTo>
                    <a:cubicBezTo>
                      <a:pt x="647" y="889"/>
                      <a:pt x="655" y="889"/>
                      <a:pt x="663" y="888"/>
                    </a:cubicBezTo>
                    <a:cubicBezTo>
                      <a:pt x="663" y="912"/>
                      <a:pt x="663" y="924"/>
                      <a:pt x="663" y="936"/>
                    </a:cubicBezTo>
                    <a:cubicBezTo>
                      <a:pt x="340" y="1092"/>
                      <a:pt x="516" y="1514"/>
                      <a:pt x="787" y="1514"/>
                    </a:cubicBezTo>
                    <a:cubicBezTo>
                      <a:pt x="845" y="1514"/>
                      <a:pt x="909" y="1494"/>
                      <a:pt x="972" y="1448"/>
                    </a:cubicBezTo>
                    <a:lnTo>
                      <a:pt x="1222" y="1686"/>
                    </a:lnTo>
                    <a:cubicBezTo>
                      <a:pt x="1234" y="1698"/>
                      <a:pt x="1246" y="1698"/>
                      <a:pt x="1258" y="1698"/>
                    </a:cubicBezTo>
                    <a:cubicBezTo>
                      <a:pt x="1270" y="1698"/>
                      <a:pt x="1282" y="1698"/>
                      <a:pt x="1294" y="1686"/>
                    </a:cubicBezTo>
                    <a:cubicBezTo>
                      <a:pt x="1306" y="1674"/>
                      <a:pt x="1306" y="1638"/>
                      <a:pt x="1294" y="1614"/>
                    </a:cubicBezTo>
                    <a:lnTo>
                      <a:pt x="1032" y="1364"/>
                    </a:lnTo>
                    <a:cubicBezTo>
                      <a:pt x="1044" y="1352"/>
                      <a:pt x="1044" y="1329"/>
                      <a:pt x="1056" y="1317"/>
                    </a:cubicBezTo>
                    <a:lnTo>
                      <a:pt x="1437" y="1412"/>
                    </a:lnTo>
                    <a:lnTo>
                      <a:pt x="1449" y="1412"/>
                    </a:lnTo>
                    <a:cubicBezTo>
                      <a:pt x="1508" y="1412"/>
                      <a:pt x="1520" y="1329"/>
                      <a:pt x="1461" y="1317"/>
                    </a:cubicBezTo>
                    <a:lnTo>
                      <a:pt x="1068" y="1221"/>
                    </a:lnTo>
                    <a:cubicBezTo>
                      <a:pt x="1068" y="1210"/>
                      <a:pt x="1068" y="1186"/>
                      <a:pt x="1068" y="1174"/>
                    </a:cubicBezTo>
                    <a:cubicBezTo>
                      <a:pt x="1068" y="1138"/>
                      <a:pt x="1056" y="1114"/>
                      <a:pt x="1044" y="1090"/>
                    </a:cubicBezTo>
                    <a:cubicBezTo>
                      <a:pt x="1080" y="1067"/>
                      <a:pt x="1103" y="1031"/>
                      <a:pt x="1115" y="995"/>
                    </a:cubicBezTo>
                    <a:lnTo>
                      <a:pt x="1472" y="1150"/>
                    </a:lnTo>
                    <a:lnTo>
                      <a:pt x="1484" y="1150"/>
                    </a:lnTo>
                    <a:cubicBezTo>
                      <a:pt x="1508" y="1150"/>
                      <a:pt x="1520" y="1138"/>
                      <a:pt x="1532" y="1114"/>
                    </a:cubicBezTo>
                    <a:cubicBezTo>
                      <a:pt x="1544" y="1090"/>
                      <a:pt x="1532" y="1067"/>
                      <a:pt x="1508" y="1055"/>
                    </a:cubicBezTo>
                    <a:lnTo>
                      <a:pt x="1139" y="912"/>
                    </a:lnTo>
                    <a:cubicBezTo>
                      <a:pt x="1139" y="888"/>
                      <a:pt x="1139" y="876"/>
                      <a:pt x="1139" y="864"/>
                    </a:cubicBezTo>
                    <a:lnTo>
                      <a:pt x="1556" y="805"/>
                    </a:lnTo>
                    <a:cubicBezTo>
                      <a:pt x="1592" y="805"/>
                      <a:pt x="1603" y="781"/>
                      <a:pt x="1603" y="757"/>
                    </a:cubicBezTo>
                    <a:cubicBezTo>
                      <a:pt x="1592" y="733"/>
                      <a:pt x="1568" y="721"/>
                      <a:pt x="1544" y="721"/>
                    </a:cubicBezTo>
                    <a:lnTo>
                      <a:pt x="1127" y="781"/>
                    </a:lnTo>
                    <a:cubicBezTo>
                      <a:pt x="1126" y="781"/>
                      <a:pt x="1125" y="781"/>
                      <a:pt x="1125" y="781"/>
                    </a:cubicBezTo>
                    <a:lnTo>
                      <a:pt x="1125" y="781"/>
                    </a:lnTo>
                    <a:lnTo>
                      <a:pt x="1282" y="578"/>
                    </a:lnTo>
                    <a:cubicBezTo>
                      <a:pt x="1306" y="555"/>
                      <a:pt x="1306" y="531"/>
                      <a:pt x="1282" y="519"/>
                    </a:cubicBezTo>
                    <a:cubicBezTo>
                      <a:pt x="1276" y="513"/>
                      <a:pt x="1267" y="510"/>
                      <a:pt x="1258" y="510"/>
                    </a:cubicBezTo>
                    <a:cubicBezTo>
                      <a:pt x="1249" y="510"/>
                      <a:pt x="1240" y="513"/>
                      <a:pt x="1234" y="519"/>
                    </a:cubicBezTo>
                    <a:lnTo>
                      <a:pt x="1068" y="721"/>
                    </a:lnTo>
                    <a:cubicBezTo>
                      <a:pt x="1032" y="698"/>
                      <a:pt x="996" y="674"/>
                      <a:pt x="949" y="662"/>
                    </a:cubicBezTo>
                    <a:cubicBezTo>
                      <a:pt x="960" y="626"/>
                      <a:pt x="960" y="578"/>
                      <a:pt x="949" y="543"/>
                    </a:cubicBezTo>
                    <a:cubicBezTo>
                      <a:pt x="927" y="390"/>
                      <a:pt x="796" y="278"/>
                      <a:pt x="646" y="278"/>
                    </a:cubicBezTo>
                    <a:cubicBezTo>
                      <a:pt x="632" y="278"/>
                      <a:pt x="618" y="279"/>
                      <a:pt x="603" y="281"/>
                    </a:cubicBezTo>
                    <a:lnTo>
                      <a:pt x="484" y="31"/>
                    </a:lnTo>
                    <a:cubicBezTo>
                      <a:pt x="476" y="9"/>
                      <a:pt x="459" y="0"/>
                      <a:pt x="442" y="0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12" name="Google Shape;442;p31">
                <a:extLst>
                  <a:ext uri="{FF2B5EF4-FFF2-40B4-BE49-F238E27FC236}">
                    <a16:creationId xmlns:a16="http://schemas.microsoft.com/office/drawing/2014/main" id="{3DEAD217-FBDE-4210-BC88-C2A0EDD844AF}"/>
                  </a:ext>
                </a:extLst>
              </p:cNvPr>
              <p:cNvSpPr/>
              <p:nvPr/>
            </p:nvSpPr>
            <p:spPr>
              <a:xfrm>
                <a:off x="1781424" y="1719613"/>
                <a:ext cx="13181" cy="11815"/>
              </a:xfrm>
              <a:custGeom>
                <a:avLst/>
                <a:gdLst/>
                <a:ahLst/>
                <a:cxnLst/>
                <a:rect l="l" t="t" r="r" b="b"/>
                <a:pathLst>
                  <a:path w="299" h="268" extrusionOk="0">
                    <a:moveTo>
                      <a:pt x="202" y="1"/>
                    </a:moveTo>
                    <a:cubicBezTo>
                      <a:pt x="192" y="1"/>
                      <a:pt x="181" y="2"/>
                      <a:pt x="167" y="4"/>
                    </a:cubicBezTo>
                    <a:cubicBezTo>
                      <a:pt x="84" y="16"/>
                      <a:pt x="1" y="39"/>
                      <a:pt x="13" y="123"/>
                    </a:cubicBezTo>
                    <a:cubicBezTo>
                      <a:pt x="24" y="210"/>
                      <a:pt x="94" y="267"/>
                      <a:pt x="179" y="267"/>
                    </a:cubicBezTo>
                    <a:cubicBezTo>
                      <a:pt x="187" y="267"/>
                      <a:pt x="195" y="267"/>
                      <a:pt x="203" y="266"/>
                    </a:cubicBezTo>
                    <a:cubicBezTo>
                      <a:pt x="275" y="242"/>
                      <a:pt x="298" y="182"/>
                      <a:pt x="275" y="99"/>
                    </a:cubicBezTo>
                    <a:cubicBezTo>
                      <a:pt x="265" y="29"/>
                      <a:pt x="255" y="1"/>
                      <a:pt x="202" y="1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13" name="Google Shape;443;p31">
                <a:extLst>
                  <a:ext uri="{FF2B5EF4-FFF2-40B4-BE49-F238E27FC236}">
                    <a16:creationId xmlns:a16="http://schemas.microsoft.com/office/drawing/2014/main" id="{62230F1B-0291-3F71-7A54-7A2F5BC75B1D}"/>
                  </a:ext>
                </a:extLst>
              </p:cNvPr>
              <p:cNvSpPr/>
              <p:nvPr/>
            </p:nvSpPr>
            <p:spPr>
              <a:xfrm>
                <a:off x="1763085" y="1626109"/>
                <a:ext cx="69302" cy="78471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1780" extrusionOk="0">
                    <a:moveTo>
                      <a:pt x="453" y="1"/>
                    </a:moveTo>
                    <a:cubicBezTo>
                      <a:pt x="446" y="1"/>
                      <a:pt x="438" y="2"/>
                      <a:pt x="429" y="5"/>
                    </a:cubicBezTo>
                    <a:cubicBezTo>
                      <a:pt x="405" y="17"/>
                      <a:pt x="393" y="41"/>
                      <a:pt x="405" y="77"/>
                    </a:cubicBezTo>
                    <a:lnTo>
                      <a:pt x="488" y="327"/>
                    </a:lnTo>
                    <a:cubicBezTo>
                      <a:pt x="441" y="351"/>
                      <a:pt x="393" y="386"/>
                      <a:pt x="357" y="434"/>
                    </a:cubicBezTo>
                    <a:lnTo>
                      <a:pt x="71" y="363"/>
                    </a:lnTo>
                    <a:cubicBezTo>
                      <a:pt x="65" y="360"/>
                      <a:pt x="59" y="359"/>
                      <a:pt x="53" y="359"/>
                    </a:cubicBezTo>
                    <a:cubicBezTo>
                      <a:pt x="27" y="359"/>
                      <a:pt x="10" y="379"/>
                      <a:pt x="0" y="398"/>
                    </a:cubicBezTo>
                    <a:cubicBezTo>
                      <a:pt x="0" y="434"/>
                      <a:pt x="12" y="458"/>
                      <a:pt x="48" y="470"/>
                    </a:cubicBezTo>
                    <a:lnTo>
                      <a:pt x="310" y="529"/>
                    </a:lnTo>
                    <a:cubicBezTo>
                      <a:pt x="298" y="565"/>
                      <a:pt x="298" y="601"/>
                      <a:pt x="298" y="636"/>
                    </a:cubicBezTo>
                    <a:cubicBezTo>
                      <a:pt x="310" y="791"/>
                      <a:pt x="452" y="922"/>
                      <a:pt x="619" y="922"/>
                    </a:cubicBezTo>
                    <a:cubicBezTo>
                      <a:pt x="619" y="934"/>
                      <a:pt x="619" y="946"/>
                      <a:pt x="619" y="958"/>
                    </a:cubicBezTo>
                    <a:cubicBezTo>
                      <a:pt x="248" y="1025"/>
                      <a:pt x="323" y="1559"/>
                      <a:pt x="663" y="1559"/>
                    </a:cubicBezTo>
                    <a:cubicBezTo>
                      <a:pt x="683" y="1559"/>
                      <a:pt x="704" y="1557"/>
                      <a:pt x="726" y="1553"/>
                    </a:cubicBezTo>
                    <a:cubicBezTo>
                      <a:pt x="786" y="1553"/>
                      <a:pt x="845" y="1529"/>
                      <a:pt x="893" y="1494"/>
                    </a:cubicBezTo>
                    <a:lnTo>
                      <a:pt x="1119" y="1756"/>
                    </a:lnTo>
                    <a:cubicBezTo>
                      <a:pt x="1131" y="1767"/>
                      <a:pt x="1143" y="1779"/>
                      <a:pt x="1155" y="1779"/>
                    </a:cubicBezTo>
                    <a:cubicBezTo>
                      <a:pt x="1167" y="1779"/>
                      <a:pt x="1179" y="1767"/>
                      <a:pt x="1191" y="1767"/>
                    </a:cubicBezTo>
                    <a:cubicBezTo>
                      <a:pt x="1203" y="1744"/>
                      <a:pt x="1203" y="1708"/>
                      <a:pt x="1191" y="1696"/>
                    </a:cubicBezTo>
                    <a:lnTo>
                      <a:pt x="964" y="1434"/>
                    </a:lnTo>
                    <a:cubicBezTo>
                      <a:pt x="964" y="1422"/>
                      <a:pt x="976" y="1398"/>
                      <a:pt x="988" y="1386"/>
                    </a:cubicBezTo>
                    <a:lnTo>
                      <a:pt x="1357" y="1506"/>
                    </a:lnTo>
                    <a:lnTo>
                      <a:pt x="1369" y="1506"/>
                    </a:lnTo>
                    <a:cubicBezTo>
                      <a:pt x="1393" y="1506"/>
                      <a:pt x="1417" y="1494"/>
                      <a:pt x="1417" y="1470"/>
                    </a:cubicBezTo>
                    <a:cubicBezTo>
                      <a:pt x="1429" y="1446"/>
                      <a:pt x="1417" y="1422"/>
                      <a:pt x="1393" y="1410"/>
                    </a:cubicBezTo>
                    <a:lnTo>
                      <a:pt x="1012" y="1291"/>
                    </a:lnTo>
                    <a:lnTo>
                      <a:pt x="1012" y="1244"/>
                    </a:lnTo>
                    <a:cubicBezTo>
                      <a:pt x="1012" y="1208"/>
                      <a:pt x="1000" y="1184"/>
                      <a:pt x="988" y="1148"/>
                    </a:cubicBezTo>
                    <a:cubicBezTo>
                      <a:pt x="1024" y="1136"/>
                      <a:pt x="1048" y="1101"/>
                      <a:pt x="1072" y="1065"/>
                    </a:cubicBezTo>
                    <a:lnTo>
                      <a:pt x="1405" y="1244"/>
                    </a:lnTo>
                    <a:lnTo>
                      <a:pt x="1429" y="1244"/>
                    </a:lnTo>
                    <a:cubicBezTo>
                      <a:pt x="1476" y="1244"/>
                      <a:pt x="1488" y="1172"/>
                      <a:pt x="1453" y="1148"/>
                    </a:cubicBezTo>
                    <a:lnTo>
                      <a:pt x="1107" y="970"/>
                    </a:lnTo>
                    <a:cubicBezTo>
                      <a:pt x="1107" y="958"/>
                      <a:pt x="1107" y="946"/>
                      <a:pt x="1107" y="934"/>
                    </a:cubicBezTo>
                    <a:lnTo>
                      <a:pt x="1524" y="910"/>
                    </a:lnTo>
                    <a:cubicBezTo>
                      <a:pt x="1548" y="910"/>
                      <a:pt x="1572" y="886"/>
                      <a:pt x="1572" y="863"/>
                    </a:cubicBezTo>
                    <a:cubicBezTo>
                      <a:pt x="1562" y="843"/>
                      <a:pt x="1544" y="824"/>
                      <a:pt x="1525" y="824"/>
                    </a:cubicBezTo>
                    <a:cubicBezTo>
                      <a:pt x="1521" y="824"/>
                      <a:pt x="1516" y="825"/>
                      <a:pt x="1512" y="827"/>
                    </a:cubicBezTo>
                    <a:lnTo>
                      <a:pt x="1095" y="851"/>
                    </a:lnTo>
                    <a:lnTo>
                      <a:pt x="1083" y="851"/>
                    </a:lnTo>
                    <a:lnTo>
                      <a:pt x="1274" y="648"/>
                    </a:lnTo>
                    <a:cubicBezTo>
                      <a:pt x="1286" y="624"/>
                      <a:pt x="1286" y="601"/>
                      <a:pt x="1274" y="589"/>
                    </a:cubicBezTo>
                    <a:cubicBezTo>
                      <a:pt x="1262" y="583"/>
                      <a:pt x="1250" y="580"/>
                      <a:pt x="1240" y="580"/>
                    </a:cubicBezTo>
                    <a:cubicBezTo>
                      <a:pt x="1229" y="580"/>
                      <a:pt x="1220" y="583"/>
                      <a:pt x="1214" y="589"/>
                    </a:cubicBezTo>
                    <a:lnTo>
                      <a:pt x="1036" y="779"/>
                    </a:lnTo>
                    <a:cubicBezTo>
                      <a:pt x="1000" y="744"/>
                      <a:pt x="953" y="720"/>
                      <a:pt x="905" y="708"/>
                    </a:cubicBezTo>
                    <a:cubicBezTo>
                      <a:pt x="917" y="672"/>
                      <a:pt x="917" y="624"/>
                      <a:pt x="917" y="589"/>
                    </a:cubicBezTo>
                    <a:cubicBezTo>
                      <a:pt x="905" y="429"/>
                      <a:pt x="774" y="302"/>
                      <a:pt x="616" y="302"/>
                    </a:cubicBezTo>
                    <a:cubicBezTo>
                      <a:pt x="609" y="302"/>
                      <a:pt x="602" y="302"/>
                      <a:pt x="595" y="303"/>
                    </a:cubicBezTo>
                    <a:lnTo>
                      <a:pt x="500" y="41"/>
                    </a:lnTo>
                    <a:cubicBezTo>
                      <a:pt x="491" y="14"/>
                      <a:pt x="476" y="1"/>
                      <a:pt x="453" y="1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14" name="Google Shape;444;p31">
                <a:extLst>
                  <a:ext uri="{FF2B5EF4-FFF2-40B4-BE49-F238E27FC236}">
                    <a16:creationId xmlns:a16="http://schemas.microsoft.com/office/drawing/2014/main" id="{4D71A068-278A-739C-C7F8-A8DEB34AED51}"/>
                  </a:ext>
                </a:extLst>
              </p:cNvPr>
              <p:cNvSpPr/>
              <p:nvPr/>
            </p:nvSpPr>
            <p:spPr>
              <a:xfrm>
                <a:off x="1809771" y="1642508"/>
                <a:ext cx="12123" cy="11683"/>
              </a:xfrm>
              <a:custGeom>
                <a:avLst/>
                <a:gdLst/>
                <a:ahLst/>
                <a:cxnLst/>
                <a:rect l="l" t="t" r="r" b="b"/>
                <a:pathLst>
                  <a:path w="275" h="265" extrusionOk="0">
                    <a:moveTo>
                      <a:pt x="184" y="0"/>
                    </a:moveTo>
                    <a:cubicBezTo>
                      <a:pt x="175" y="0"/>
                      <a:pt x="166" y="1"/>
                      <a:pt x="155" y="2"/>
                    </a:cubicBezTo>
                    <a:cubicBezTo>
                      <a:pt x="72" y="2"/>
                      <a:pt x="1" y="26"/>
                      <a:pt x="13" y="110"/>
                    </a:cubicBezTo>
                    <a:cubicBezTo>
                      <a:pt x="13" y="205"/>
                      <a:pt x="84" y="264"/>
                      <a:pt x="179" y="264"/>
                    </a:cubicBezTo>
                    <a:cubicBezTo>
                      <a:pt x="263" y="252"/>
                      <a:pt x="275" y="193"/>
                      <a:pt x="275" y="110"/>
                    </a:cubicBezTo>
                    <a:cubicBezTo>
                      <a:pt x="264" y="37"/>
                      <a:pt x="245" y="0"/>
                      <a:pt x="184" y="0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15" name="Google Shape;445;p31">
                <a:extLst>
                  <a:ext uri="{FF2B5EF4-FFF2-40B4-BE49-F238E27FC236}">
                    <a16:creationId xmlns:a16="http://schemas.microsoft.com/office/drawing/2014/main" id="{09A8416A-30B9-8779-0208-C165766E88A4}"/>
                  </a:ext>
                </a:extLst>
              </p:cNvPr>
              <p:cNvSpPr/>
              <p:nvPr/>
            </p:nvSpPr>
            <p:spPr>
              <a:xfrm>
                <a:off x="1861218" y="1435706"/>
                <a:ext cx="33637" cy="32711"/>
              </a:xfrm>
              <a:custGeom>
                <a:avLst/>
                <a:gdLst/>
                <a:ahLst/>
                <a:cxnLst/>
                <a:rect l="l" t="t" r="r" b="b"/>
                <a:pathLst>
                  <a:path w="763" h="742" extrusionOk="0">
                    <a:moveTo>
                      <a:pt x="414" y="0"/>
                    </a:moveTo>
                    <a:cubicBezTo>
                      <a:pt x="205" y="0"/>
                      <a:pt x="23" y="53"/>
                      <a:pt x="12" y="276"/>
                    </a:cubicBezTo>
                    <a:cubicBezTo>
                      <a:pt x="0" y="514"/>
                      <a:pt x="191" y="717"/>
                      <a:pt x="429" y="741"/>
                    </a:cubicBezTo>
                    <a:cubicBezTo>
                      <a:pt x="437" y="741"/>
                      <a:pt x="445" y="741"/>
                      <a:pt x="452" y="741"/>
                    </a:cubicBezTo>
                    <a:cubicBezTo>
                      <a:pt x="683" y="741"/>
                      <a:pt x="739" y="566"/>
                      <a:pt x="751" y="336"/>
                    </a:cubicBezTo>
                    <a:cubicBezTo>
                      <a:pt x="762" y="86"/>
                      <a:pt x="727" y="14"/>
                      <a:pt x="489" y="2"/>
                    </a:cubicBezTo>
                    <a:cubicBezTo>
                      <a:pt x="464" y="1"/>
                      <a:pt x="439" y="0"/>
                      <a:pt x="414" y="0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16" name="Google Shape;446;p31">
                <a:extLst>
                  <a:ext uri="{FF2B5EF4-FFF2-40B4-BE49-F238E27FC236}">
                    <a16:creationId xmlns:a16="http://schemas.microsoft.com/office/drawing/2014/main" id="{9754F70B-31C6-C462-9F87-23021FA6A55C}"/>
                  </a:ext>
                </a:extLst>
              </p:cNvPr>
              <p:cNvSpPr/>
              <p:nvPr/>
            </p:nvSpPr>
            <p:spPr>
              <a:xfrm>
                <a:off x="1751006" y="1359262"/>
                <a:ext cx="136796" cy="216810"/>
              </a:xfrm>
              <a:custGeom>
                <a:avLst/>
                <a:gdLst/>
                <a:ahLst/>
                <a:cxnLst/>
                <a:rect l="l" t="t" r="r" b="b"/>
                <a:pathLst>
                  <a:path w="3103" h="4918" extrusionOk="0">
                    <a:moveTo>
                      <a:pt x="1074" y="1"/>
                    </a:moveTo>
                    <a:cubicBezTo>
                      <a:pt x="1036" y="1"/>
                      <a:pt x="1006" y="23"/>
                      <a:pt x="988" y="58"/>
                    </a:cubicBezTo>
                    <a:cubicBezTo>
                      <a:pt x="881" y="296"/>
                      <a:pt x="869" y="558"/>
                      <a:pt x="941" y="808"/>
                    </a:cubicBezTo>
                    <a:cubicBezTo>
                      <a:pt x="822" y="867"/>
                      <a:pt x="715" y="939"/>
                      <a:pt x="631" y="1034"/>
                    </a:cubicBezTo>
                    <a:cubicBezTo>
                      <a:pt x="417" y="867"/>
                      <a:pt x="226" y="617"/>
                      <a:pt x="357" y="343"/>
                    </a:cubicBezTo>
                    <a:cubicBezTo>
                      <a:pt x="381" y="274"/>
                      <a:pt x="323" y="219"/>
                      <a:pt x="264" y="219"/>
                    </a:cubicBezTo>
                    <a:cubicBezTo>
                      <a:pt x="232" y="219"/>
                      <a:pt x="200" y="235"/>
                      <a:pt x="179" y="272"/>
                    </a:cubicBezTo>
                    <a:cubicBezTo>
                      <a:pt x="0" y="641"/>
                      <a:pt x="250" y="974"/>
                      <a:pt x="512" y="1189"/>
                    </a:cubicBezTo>
                    <a:cubicBezTo>
                      <a:pt x="119" y="1832"/>
                      <a:pt x="560" y="2665"/>
                      <a:pt x="1310" y="2701"/>
                    </a:cubicBezTo>
                    <a:lnTo>
                      <a:pt x="1334" y="2701"/>
                    </a:lnTo>
                    <a:cubicBezTo>
                      <a:pt x="1334" y="2748"/>
                      <a:pt x="1334" y="2796"/>
                      <a:pt x="1346" y="2844"/>
                    </a:cubicBezTo>
                    <a:cubicBezTo>
                      <a:pt x="1298" y="2867"/>
                      <a:pt x="1250" y="2903"/>
                      <a:pt x="1215" y="2927"/>
                    </a:cubicBezTo>
                    <a:cubicBezTo>
                      <a:pt x="834" y="3165"/>
                      <a:pt x="715" y="3677"/>
                      <a:pt x="953" y="4058"/>
                    </a:cubicBezTo>
                    <a:cubicBezTo>
                      <a:pt x="1110" y="4268"/>
                      <a:pt x="1352" y="4379"/>
                      <a:pt x="1596" y="4379"/>
                    </a:cubicBezTo>
                    <a:cubicBezTo>
                      <a:pt x="1740" y="4379"/>
                      <a:pt x="1884" y="4340"/>
                      <a:pt x="2012" y="4260"/>
                    </a:cubicBezTo>
                    <a:cubicBezTo>
                      <a:pt x="2239" y="4368"/>
                      <a:pt x="2370" y="4594"/>
                      <a:pt x="2358" y="4832"/>
                    </a:cubicBezTo>
                    <a:cubicBezTo>
                      <a:pt x="2358" y="4875"/>
                      <a:pt x="2396" y="4917"/>
                      <a:pt x="2438" y="4917"/>
                    </a:cubicBezTo>
                    <a:cubicBezTo>
                      <a:pt x="2443" y="4917"/>
                      <a:pt x="2448" y="4917"/>
                      <a:pt x="2453" y="4915"/>
                    </a:cubicBezTo>
                    <a:cubicBezTo>
                      <a:pt x="2500" y="4915"/>
                      <a:pt x="2548" y="4880"/>
                      <a:pt x="2548" y="4820"/>
                    </a:cubicBezTo>
                    <a:cubicBezTo>
                      <a:pt x="2560" y="4546"/>
                      <a:pt x="2417" y="4296"/>
                      <a:pt x="2191" y="4141"/>
                    </a:cubicBezTo>
                    <a:cubicBezTo>
                      <a:pt x="2310" y="4034"/>
                      <a:pt x="2405" y="3891"/>
                      <a:pt x="2441" y="3737"/>
                    </a:cubicBezTo>
                    <a:cubicBezTo>
                      <a:pt x="2512" y="3760"/>
                      <a:pt x="2572" y="3808"/>
                      <a:pt x="2631" y="3856"/>
                    </a:cubicBezTo>
                    <a:cubicBezTo>
                      <a:pt x="2727" y="3951"/>
                      <a:pt x="2774" y="4082"/>
                      <a:pt x="2774" y="4213"/>
                    </a:cubicBezTo>
                    <a:cubicBezTo>
                      <a:pt x="2774" y="4260"/>
                      <a:pt x="2822" y="4308"/>
                      <a:pt x="2870" y="4308"/>
                    </a:cubicBezTo>
                    <a:cubicBezTo>
                      <a:pt x="2917" y="4308"/>
                      <a:pt x="2965" y="4272"/>
                      <a:pt x="2965" y="4213"/>
                    </a:cubicBezTo>
                    <a:cubicBezTo>
                      <a:pt x="2965" y="4034"/>
                      <a:pt x="2893" y="3856"/>
                      <a:pt x="2774" y="3725"/>
                    </a:cubicBezTo>
                    <a:cubicBezTo>
                      <a:pt x="2691" y="3641"/>
                      <a:pt x="2596" y="3582"/>
                      <a:pt x="2477" y="3546"/>
                    </a:cubicBezTo>
                    <a:cubicBezTo>
                      <a:pt x="2489" y="3391"/>
                      <a:pt x="2441" y="3237"/>
                      <a:pt x="2358" y="3094"/>
                    </a:cubicBezTo>
                    <a:cubicBezTo>
                      <a:pt x="2381" y="3058"/>
                      <a:pt x="2417" y="3022"/>
                      <a:pt x="2441" y="2975"/>
                    </a:cubicBezTo>
                    <a:cubicBezTo>
                      <a:pt x="2798" y="2963"/>
                      <a:pt x="3024" y="2820"/>
                      <a:pt x="3096" y="2522"/>
                    </a:cubicBezTo>
                    <a:cubicBezTo>
                      <a:pt x="3103" y="2457"/>
                      <a:pt x="3049" y="2414"/>
                      <a:pt x="2995" y="2414"/>
                    </a:cubicBezTo>
                    <a:cubicBezTo>
                      <a:pt x="2959" y="2414"/>
                      <a:pt x="2924" y="2432"/>
                      <a:pt x="2905" y="2475"/>
                    </a:cubicBezTo>
                    <a:cubicBezTo>
                      <a:pt x="2893" y="2558"/>
                      <a:pt x="2834" y="2748"/>
                      <a:pt x="2500" y="2772"/>
                    </a:cubicBezTo>
                    <a:cubicBezTo>
                      <a:pt x="2500" y="2772"/>
                      <a:pt x="2500" y="2760"/>
                      <a:pt x="2500" y="2748"/>
                    </a:cubicBezTo>
                    <a:cubicBezTo>
                      <a:pt x="2500" y="2665"/>
                      <a:pt x="2489" y="2582"/>
                      <a:pt x="2453" y="2498"/>
                    </a:cubicBezTo>
                    <a:lnTo>
                      <a:pt x="2751" y="2415"/>
                    </a:lnTo>
                    <a:cubicBezTo>
                      <a:pt x="2878" y="2383"/>
                      <a:pt x="2844" y="2217"/>
                      <a:pt x="2741" y="2217"/>
                    </a:cubicBezTo>
                    <a:cubicBezTo>
                      <a:pt x="2729" y="2217"/>
                      <a:pt x="2717" y="2220"/>
                      <a:pt x="2703" y="2225"/>
                    </a:cubicBezTo>
                    <a:lnTo>
                      <a:pt x="2346" y="2332"/>
                    </a:lnTo>
                    <a:cubicBezTo>
                      <a:pt x="2310" y="2284"/>
                      <a:pt x="2274" y="2248"/>
                      <a:pt x="2215" y="2225"/>
                    </a:cubicBezTo>
                    <a:cubicBezTo>
                      <a:pt x="2608" y="1582"/>
                      <a:pt x="2167" y="760"/>
                      <a:pt x="1417" y="724"/>
                    </a:cubicBezTo>
                    <a:cubicBezTo>
                      <a:pt x="1391" y="721"/>
                      <a:pt x="1365" y="720"/>
                      <a:pt x="1338" y="720"/>
                    </a:cubicBezTo>
                    <a:cubicBezTo>
                      <a:pt x="1265" y="720"/>
                      <a:pt x="1189" y="731"/>
                      <a:pt x="1119" y="748"/>
                    </a:cubicBezTo>
                    <a:cubicBezTo>
                      <a:pt x="1060" y="546"/>
                      <a:pt x="1072" y="331"/>
                      <a:pt x="1167" y="141"/>
                    </a:cubicBezTo>
                    <a:cubicBezTo>
                      <a:pt x="1191" y="93"/>
                      <a:pt x="1167" y="34"/>
                      <a:pt x="1119" y="10"/>
                    </a:cubicBezTo>
                    <a:cubicBezTo>
                      <a:pt x="1103" y="4"/>
                      <a:pt x="1088" y="1"/>
                      <a:pt x="1074" y="1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17" name="Google Shape;447;p31">
                <a:extLst>
                  <a:ext uri="{FF2B5EF4-FFF2-40B4-BE49-F238E27FC236}">
                    <a16:creationId xmlns:a16="http://schemas.microsoft.com/office/drawing/2014/main" id="{B3924C87-9F7C-94B5-C18B-CDCFDF4FF9FB}"/>
                  </a:ext>
                </a:extLst>
              </p:cNvPr>
              <p:cNvSpPr/>
              <p:nvPr/>
            </p:nvSpPr>
            <p:spPr>
              <a:xfrm>
                <a:off x="1787199" y="1434736"/>
                <a:ext cx="16840" cy="14019"/>
              </a:xfrm>
              <a:custGeom>
                <a:avLst/>
                <a:gdLst/>
                <a:ahLst/>
                <a:cxnLst/>
                <a:rect l="l" t="t" r="r" b="b"/>
                <a:pathLst>
                  <a:path w="382" h="318" extrusionOk="0">
                    <a:moveTo>
                      <a:pt x="227" y="1"/>
                    </a:moveTo>
                    <a:cubicBezTo>
                      <a:pt x="72" y="1"/>
                      <a:pt x="1" y="167"/>
                      <a:pt x="108" y="274"/>
                    </a:cubicBezTo>
                    <a:cubicBezTo>
                      <a:pt x="138" y="304"/>
                      <a:pt x="176" y="318"/>
                      <a:pt x="214" y="318"/>
                    </a:cubicBezTo>
                    <a:cubicBezTo>
                      <a:pt x="298" y="318"/>
                      <a:pt x="382" y="253"/>
                      <a:pt x="382" y="155"/>
                    </a:cubicBezTo>
                    <a:cubicBezTo>
                      <a:pt x="382" y="72"/>
                      <a:pt x="310" y="1"/>
                      <a:pt x="227" y="1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18" name="Google Shape;448;p31">
                <a:extLst>
                  <a:ext uri="{FF2B5EF4-FFF2-40B4-BE49-F238E27FC236}">
                    <a16:creationId xmlns:a16="http://schemas.microsoft.com/office/drawing/2014/main" id="{0B2E0C1C-8CE3-56FB-2C30-98186E288014}"/>
                  </a:ext>
                </a:extLst>
              </p:cNvPr>
              <p:cNvSpPr/>
              <p:nvPr/>
            </p:nvSpPr>
            <p:spPr>
              <a:xfrm>
                <a:off x="1824495" y="1411106"/>
                <a:ext cx="16840" cy="14416"/>
              </a:xfrm>
              <a:custGeom>
                <a:avLst/>
                <a:gdLst/>
                <a:ahLst/>
                <a:cxnLst/>
                <a:rect l="l" t="t" r="r" b="b"/>
                <a:pathLst>
                  <a:path w="382" h="327" extrusionOk="0">
                    <a:moveTo>
                      <a:pt x="214" y="1"/>
                    </a:moveTo>
                    <a:cubicBezTo>
                      <a:pt x="71" y="1"/>
                      <a:pt x="0" y="179"/>
                      <a:pt x="107" y="275"/>
                    </a:cubicBezTo>
                    <a:cubicBezTo>
                      <a:pt x="139" y="310"/>
                      <a:pt x="180" y="326"/>
                      <a:pt x="221" y="326"/>
                    </a:cubicBezTo>
                    <a:cubicBezTo>
                      <a:pt x="302" y="326"/>
                      <a:pt x="381" y="263"/>
                      <a:pt x="381" y="167"/>
                    </a:cubicBezTo>
                    <a:cubicBezTo>
                      <a:pt x="381" y="72"/>
                      <a:pt x="310" y="1"/>
                      <a:pt x="214" y="1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19" name="Google Shape;449;p31">
                <a:extLst>
                  <a:ext uri="{FF2B5EF4-FFF2-40B4-BE49-F238E27FC236}">
                    <a16:creationId xmlns:a16="http://schemas.microsoft.com/office/drawing/2014/main" id="{F2AC27D1-5427-EE95-2C17-41F51541A6C4}"/>
                  </a:ext>
                </a:extLst>
              </p:cNvPr>
              <p:cNvSpPr/>
              <p:nvPr/>
            </p:nvSpPr>
            <p:spPr>
              <a:xfrm>
                <a:off x="1809374" y="1423582"/>
                <a:ext cx="15650" cy="13314"/>
              </a:xfrm>
              <a:custGeom>
                <a:avLst/>
                <a:gdLst/>
                <a:ahLst/>
                <a:cxnLst/>
                <a:rect l="l" t="t" r="r" b="b"/>
                <a:pathLst>
                  <a:path w="355" h="302" extrusionOk="0">
                    <a:moveTo>
                      <a:pt x="268" y="1"/>
                    </a:moveTo>
                    <a:cubicBezTo>
                      <a:pt x="244" y="1"/>
                      <a:pt x="219" y="26"/>
                      <a:pt x="236" y="51"/>
                    </a:cubicBezTo>
                    <a:cubicBezTo>
                      <a:pt x="284" y="99"/>
                      <a:pt x="272" y="170"/>
                      <a:pt x="224" y="218"/>
                    </a:cubicBezTo>
                    <a:cubicBezTo>
                      <a:pt x="209" y="229"/>
                      <a:pt x="191" y="235"/>
                      <a:pt x="173" y="235"/>
                    </a:cubicBezTo>
                    <a:cubicBezTo>
                      <a:pt x="134" y="235"/>
                      <a:pt x="93" y="211"/>
                      <a:pt x="69" y="170"/>
                    </a:cubicBezTo>
                    <a:cubicBezTo>
                      <a:pt x="64" y="165"/>
                      <a:pt x="57" y="162"/>
                      <a:pt x="50" y="162"/>
                    </a:cubicBezTo>
                    <a:cubicBezTo>
                      <a:pt x="27" y="162"/>
                      <a:pt x="0" y="190"/>
                      <a:pt x="10" y="218"/>
                    </a:cubicBezTo>
                    <a:cubicBezTo>
                      <a:pt x="45" y="265"/>
                      <a:pt x="105" y="301"/>
                      <a:pt x="176" y="301"/>
                    </a:cubicBezTo>
                    <a:cubicBezTo>
                      <a:pt x="212" y="301"/>
                      <a:pt x="236" y="289"/>
                      <a:pt x="272" y="277"/>
                    </a:cubicBezTo>
                    <a:cubicBezTo>
                      <a:pt x="343" y="206"/>
                      <a:pt x="355" y="99"/>
                      <a:pt x="295" y="15"/>
                    </a:cubicBezTo>
                    <a:cubicBezTo>
                      <a:pt x="288" y="5"/>
                      <a:pt x="278" y="1"/>
                      <a:pt x="268" y="1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20" name="Google Shape;450;p31">
                <a:extLst>
                  <a:ext uri="{FF2B5EF4-FFF2-40B4-BE49-F238E27FC236}">
                    <a16:creationId xmlns:a16="http://schemas.microsoft.com/office/drawing/2014/main" id="{3935447C-0AE9-92CE-095E-0F7591144EB3}"/>
                  </a:ext>
                </a:extLst>
              </p:cNvPr>
              <p:cNvSpPr/>
              <p:nvPr/>
            </p:nvSpPr>
            <p:spPr>
              <a:xfrm>
                <a:off x="1789844" y="1449945"/>
                <a:ext cx="14195" cy="10536"/>
              </a:xfrm>
              <a:custGeom>
                <a:avLst/>
                <a:gdLst/>
                <a:ahLst/>
                <a:cxnLst/>
                <a:rect l="l" t="t" r="r" b="b"/>
                <a:pathLst>
                  <a:path w="322" h="239" extrusionOk="0">
                    <a:moveTo>
                      <a:pt x="216" y="1"/>
                    </a:moveTo>
                    <a:cubicBezTo>
                      <a:pt x="182" y="1"/>
                      <a:pt x="143" y="13"/>
                      <a:pt x="107" y="37"/>
                    </a:cubicBezTo>
                    <a:cubicBezTo>
                      <a:pt x="36" y="84"/>
                      <a:pt x="0" y="156"/>
                      <a:pt x="36" y="203"/>
                    </a:cubicBezTo>
                    <a:cubicBezTo>
                      <a:pt x="54" y="227"/>
                      <a:pt x="84" y="239"/>
                      <a:pt x="118" y="239"/>
                    </a:cubicBezTo>
                    <a:cubicBezTo>
                      <a:pt x="152" y="239"/>
                      <a:pt x="191" y="227"/>
                      <a:pt x="226" y="203"/>
                    </a:cubicBezTo>
                    <a:cubicBezTo>
                      <a:pt x="298" y="156"/>
                      <a:pt x="322" y="84"/>
                      <a:pt x="298" y="37"/>
                    </a:cubicBezTo>
                    <a:cubicBezTo>
                      <a:pt x="280" y="13"/>
                      <a:pt x="250" y="1"/>
                      <a:pt x="216" y="1"/>
                    </a:cubicBezTo>
                    <a:close/>
                  </a:path>
                </a:pathLst>
              </a:custGeom>
              <a:solidFill>
                <a:srgbClr val="DE62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21" name="Google Shape;451;p31">
                <a:extLst>
                  <a:ext uri="{FF2B5EF4-FFF2-40B4-BE49-F238E27FC236}">
                    <a16:creationId xmlns:a16="http://schemas.microsoft.com/office/drawing/2014/main" id="{766E3616-E671-E532-5BD9-F0107E274651}"/>
                  </a:ext>
                </a:extLst>
              </p:cNvPr>
              <p:cNvSpPr/>
              <p:nvPr/>
            </p:nvSpPr>
            <p:spPr>
              <a:xfrm>
                <a:off x="1839705" y="1417807"/>
                <a:ext cx="16840" cy="12785"/>
              </a:xfrm>
              <a:custGeom>
                <a:avLst/>
                <a:gdLst/>
                <a:ahLst/>
                <a:cxnLst/>
                <a:rect l="l" t="t" r="r" b="b"/>
                <a:pathLst>
                  <a:path w="382" h="290" extrusionOk="0">
                    <a:moveTo>
                      <a:pt x="191" y="1"/>
                    </a:moveTo>
                    <a:cubicBezTo>
                      <a:pt x="161" y="1"/>
                      <a:pt x="131" y="10"/>
                      <a:pt x="107" y="27"/>
                    </a:cubicBezTo>
                    <a:cubicBezTo>
                      <a:pt x="0" y="111"/>
                      <a:pt x="60" y="289"/>
                      <a:pt x="191" y="289"/>
                    </a:cubicBezTo>
                    <a:cubicBezTo>
                      <a:pt x="322" y="289"/>
                      <a:pt x="381" y="111"/>
                      <a:pt x="274" y="27"/>
                    </a:cubicBezTo>
                    <a:cubicBezTo>
                      <a:pt x="250" y="10"/>
                      <a:pt x="221" y="1"/>
                      <a:pt x="191" y="1"/>
                    </a:cubicBezTo>
                    <a:close/>
                  </a:path>
                </a:pathLst>
              </a:custGeom>
              <a:solidFill>
                <a:srgbClr val="DE62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22" name="Google Shape;452;p31">
                <a:extLst>
                  <a:ext uri="{FF2B5EF4-FFF2-40B4-BE49-F238E27FC236}">
                    <a16:creationId xmlns:a16="http://schemas.microsoft.com/office/drawing/2014/main" id="{6F5F5C08-568C-294B-9D84-94483156909A}"/>
                  </a:ext>
                </a:extLst>
              </p:cNvPr>
              <p:cNvSpPr/>
              <p:nvPr/>
            </p:nvSpPr>
            <p:spPr>
              <a:xfrm>
                <a:off x="1733151" y="1458894"/>
                <a:ext cx="489211" cy="549255"/>
              </a:xfrm>
              <a:custGeom>
                <a:avLst/>
                <a:gdLst/>
                <a:ahLst/>
                <a:cxnLst/>
                <a:rect l="l" t="t" r="r" b="b"/>
                <a:pathLst>
                  <a:path w="11097" h="12459" extrusionOk="0">
                    <a:moveTo>
                      <a:pt x="5584" y="2822"/>
                    </a:moveTo>
                    <a:cubicBezTo>
                      <a:pt x="5763" y="3524"/>
                      <a:pt x="5906" y="4096"/>
                      <a:pt x="6156" y="4882"/>
                    </a:cubicBezTo>
                    <a:lnTo>
                      <a:pt x="6763" y="6823"/>
                    </a:lnTo>
                    <a:lnTo>
                      <a:pt x="6192" y="7215"/>
                    </a:lnTo>
                    <a:cubicBezTo>
                      <a:pt x="6215" y="6953"/>
                      <a:pt x="6275" y="6692"/>
                      <a:pt x="6370" y="6442"/>
                    </a:cubicBezTo>
                    <a:lnTo>
                      <a:pt x="6370" y="6442"/>
                    </a:lnTo>
                    <a:cubicBezTo>
                      <a:pt x="6025" y="6668"/>
                      <a:pt x="5715" y="6918"/>
                      <a:pt x="5430" y="7204"/>
                    </a:cubicBezTo>
                    <a:cubicBezTo>
                      <a:pt x="5418" y="7001"/>
                      <a:pt x="5489" y="6799"/>
                      <a:pt x="5632" y="6656"/>
                    </a:cubicBezTo>
                    <a:cubicBezTo>
                      <a:pt x="5775" y="6513"/>
                      <a:pt x="5882" y="6334"/>
                      <a:pt x="5953" y="6156"/>
                    </a:cubicBezTo>
                    <a:lnTo>
                      <a:pt x="5953" y="6156"/>
                    </a:lnTo>
                    <a:cubicBezTo>
                      <a:pt x="5489" y="6394"/>
                      <a:pt x="5144" y="6811"/>
                      <a:pt x="4810" y="7227"/>
                    </a:cubicBezTo>
                    <a:cubicBezTo>
                      <a:pt x="4941" y="6811"/>
                      <a:pt x="5156" y="6430"/>
                      <a:pt x="5430" y="6096"/>
                    </a:cubicBezTo>
                    <a:lnTo>
                      <a:pt x="5430" y="6096"/>
                    </a:lnTo>
                    <a:cubicBezTo>
                      <a:pt x="5156" y="6227"/>
                      <a:pt x="4965" y="6477"/>
                      <a:pt x="4787" y="6727"/>
                    </a:cubicBezTo>
                    <a:lnTo>
                      <a:pt x="4334" y="7346"/>
                    </a:lnTo>
                    <a:lnTo>
                      <a:pt x="4048" y="7346"/>
                    </a:lnTo>
                    <a:lnTo>
                      <a:pt x="4822" y="4882"/>
                    </a:lnTo>
                    <a:cubicBezTo>
                      <a:pt x="5072" y="4096"/>
                      <a:pt x="5215" y="3524"/>
                      <a:pt x="5394" y="2822"/>
                    </a:cubicBezTo>
                    <a:close/>
                    <a:moveTo>
                      <a:pt x="6787" y="6930"/>
                    </a:moveTo>
                    <a:lnTo>
                      <a:pt x="6918" y="7346"/>
                    </a:lnTo>
                    <a:lnTo>
                      <a:pt x="6704" y="7346"/>
                    </a:lnTo>
                    <a:cubicBezTo>
                      <a:pt x="6727" y="7215"/>
                      <a:pt x="6763" y="7073"/>
                      <a:pt x="6787" y="6930"/>
                    </a:cubicBezTo>
                    <a:close/>
                    <a:moveTo>
                      <a:pt x="5561" y="0"/>
                    </a:moveTo>
                    <a:cubicBezTo>
                      <a:pt x="4552" y="0"/>
                      <a:pt x="3542" y="572"/>
                      <a:pt x="3144" y="1715"/>
                    </a:cubicBezTo>
                    <a:lnTo>
                      <a:pt x="84" y="10597"/>
                    </a:lnTo>
                    <a:cubicBezTo>
                      <a:pt x="24" y="10740"/>
                      <a:pt x="0" y="10894"/>
                      <a:pt x="0" y="11049"/>
                    </a:cubicBezTo>
                    <a:cubicBezTo>
                      <a:pt x="0" y="11740"/>
                      <a:pt x="512" y="12335"/>
                      <a:pt x="1203" y="12430"/>
                    </a:cubicBezTo>
                    <a:cubicBezTo>
                      <a:pt x="1276" y="12442"/>
                      <a:pt x="1349" y="12447"/>
                      <a:pt x="1421" y="12447"/>
                    </a:cubicBezTo>
                    <a:cubicBezTo>
                      <a:pt x="2020" y="12447"/>
                      <a:pt x="2571" y="12061"/>
                      <a:pt x="2763" y="11466"/>
                    </a:cubicBezTo>
                    <a:lnTo>
                      <a:pt x="3286" y="9740"/>
                    </a:lnTo>
                    <a:lnTo>
                      <a:pt x="7680" y="9740"/>
                    </a:lnTo>
                    <a:lnTo>
                      <a:pt x="8216" y="11430"/>
                    </a:lnTo>
                    <a:cubicBezTo>
                      <a:pt x="8419" y="12050"/>
                      <a:pt x="8996" y="12459"/>
                      <a:pt x="9628" y="12459"/>
                    </a:cubicBezTo>
                    <a:cubicBezTo>
                      <a:pt x="9700" y="12459"/>
                      <a:pt x="9773" y="12453"/>
                      <a:pt x="9847" y="12442"/>
                    </a:cubicBezTo>
                    <a:cubicBezTo>
                      <a:pt x="10561" y="12323"/>
                      <a:pt x="11085" y="11716"/>
                      <a:pt x="11097" y="10990"/>
                    </a:cubicBezTo>
                    <a:cubicBezTo>
                      <a:pt x="11085" y="10823"/>
                      <a:pt x="11061" y="10656"/>
                      <a:pt x="11014" y="10502"/>
                    </a:cubicBezTo>
                    <a:lnTo>
                      <a:pt x="7978" y="1715"/>
                    </a:lnTo>
                    <a:cubicBezTo>
                      <a:pt x="7579" y="572"/>
                      <a:pt x="6570" y="0"/>
                      <a:pt x="5561" y="0"/>
                    </a:cubicBezTo>
                    <a:close/>
                  </a:path>
                </a:pathLst>
              </a:custGeom>
              <a:solidFill>
                <a:srgbClr val="DE62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23" name="Google Shape;453;p31">
                <a:extLst>
                  <a:ext uri="{FF2B5EF4-FFF2-40B4-BE49-F238E27FC236}">
                    <a16:creationId xmlns:a16="http://schemas.microsoft.com/office/drawing/2014/main" id="{2488DBC1-9219-02ED-D7E1-4ED9C4F03355}"/>
                  </a:ext>
                </a:extLst>
              </p:cNvPr>
              <p:cNvSpPr/>
              <p:nvPr/>
            </p:nvSpPr>
            <p:spPr>
              <a:xfrm>
                <a:off x="1756252" y="1485389"/>
                <a:ext cx="441996" cy="496309"/>
              </a:xfrm>
              <a:custGeom>
                <a:avLst/>
                <a:gdLst/>
                <a:ahLst/>
                <a:cxnLst/>
                <a:rect l="l" t="t" r="r" b="b"/>
                <a:pathLst>
                  <a:path w="10026" h="11258" extrusionOk="0">
                    <a:moveTo>
                      <a:pt x="5489" y="2042"/>
                    </a:moveTo>
                    <a:cubicBezTo>
                      <a:pt x="5668" y="2745"/>
                      <a:pt x="5799" y="3495"/>
                      <a:pt x="6049" y="4281"/>
                    </a:cubicBezTo>
                    <a:lnTo>
                      <a:pt x="6823" y="6972"/>
                    </a:lnTo>
                    <a:lnTo>
                      <a:pt x="3215" y="6972"/>
                    </a:lnTo>
                    <a:lnTo>
                      <a:pt x="3989" y="4281"/>
                    </a:lnTo>
                    <a:cubicBezTo>
                      <a:pt x="4227" y="3495"/>
                      <a:pt x="4382" y="2757"/>
                      <a:pt x="4560" y="2042"/>
                    </a:cubicBezTo>
                    <a:close/>
                    <a:moveTo>
                      <a:pt x="5032" y="1"/>
                    </a:moveTo>
                    <a:cubicBezTo>
                      <a:pt x="4123" y="1"/>
                      <a:pt x="3215" y="518"/>
                      <a:pt x="2858" y="1554"/>
                    </a:cubicBezTo>
                    <a:lnTo>
                      <a:pt x="72" y="9579"/>
                    </a:lnTo>
                    <a:cubicBezTo>
                      <a:pt x="24" y="9710"/>
                      <a:pt x="0" y="9841"/>
                      <a:pt x="0" y="9984"/>
                    </a:cubicBezTo>
                    <a:cubicBezTo>
                      <a:pt x="0" y="10686"/>
                      <a:pt x="250" y="11258"/>
                      <a:pt x="953" y="11258"/>
                    </a:cubicBezTo>
                    <a:cubicBezTo>
                      <a:pt x="1512" y="11258"/>
                      <a:pt x="2012" y="10901"/>
                      <a:pt x="2179" y="10365"/>
                    </a:cubicBezTo>
                    <a:lnTo>
                      <a:pt x="2655" y="8805"/>
                    </a:lnTo>
                    <a:lnTo>
                      <a:pt x="7180" y="8805"/>
                    </a:lnTo>
                    <a:lnTo>
                      <a:pt x="7668" y="10329"/>
                    </a:lnTo>
                    <a:cubicBezTo>
                      <a:pt x="7846" y="10877"/>
                      <a:pt x="8358" y="11246"/>
                      <a:pt x="8930" y="11258"/>
                    </a:cubicBezTo>
                    <a:cubicBezTo>
                      <a:pt x="9668" y="11258"/>
                      <a:pt x="10025" y="10663"/>
                      <a:pt x="10025" y="9924"/>
                    </a:cubicBezTo>
                    <a:cubicBezTo>
                      <a:pt x="10025" y="9770"/>
                      <a:pt x="10001" y="9627"/>
                      <a:pt x="9954" y="9484"/>
                    </a:cubicBezTo>
                    <a:lnTo>
                      <a:pt x="7215" y="1554"/>
                    </a:lnTo>
                    <a:cubicBezTo>
                      <a:pt x="6852" y="518"/>
                      <a:pt x="5941" y="1"/>
                      <a:pt x="5032" y="1"/>
                    </a:cubicBezTo>
                    <a:close/>
                  </a:path>
                </a:pathLst>
              </a:custGeom>
              <a:solidFill>
                <a:srgbClr val="F2888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</p:grp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E04D03BD-097A-7040-DDF7-E9BC4F00DF72}"/>
                </a:ext>
              </a:extLst>
            </p:cNvPr>
            <p:cNvSpPr txBox="1"/>
            <p:nvPr/>
          </p:nvSpPr>
          <p:spPr>
            <a:xfrm>
              <a:off x="3869471" y="2523340"/>
              <a:ext cx="5306047" cy="983624"/>
            </a:xfrm>
            <a:prstGeom prst="roundRect">
              <a:avLst/>
            </a:prstGeom>
            <a:noFill/>
            <a:ln w="57150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5000" b="1" dirty="0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20 000 </a:t>
              </a:r>
              <a:r>
                <a:rPr lang="en-US" sz="5000" b="1" dirty="0" err="1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đồng</a:t>
              </a:r>
              <a:endParaRPr lang="vi-VN" sz="5000" b="1" i="0" dirty="0">
                <a:solidFill>
                  <a:schemeClr val="accent6">
                    <a:lumMod val="50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03E0B956-8837-DAA8-96B9-D74C33F96351}"/>
              </a:ext>
            </a:extLst>
          </p:cNvPr>
          <p:cNvGrpSpPr/>
          <p:nvPr/>
        </p:nvGrpSpPr>
        <p:grpSpPr>
          <a:xfrm>
            <a:off x="1827855" y="5127396"/>
            <a:ext cx="8535775" cy="1327949"/>
            <a:chOff x="1612674" y="5184381"/>
            <a:chExt cx="8973766" cy="1409055"/>
          </a:xfrm>
        </p:grpSpPr>
        <p:sp>
          <p:nvSpPr>
            <p:cNvPr id="125" name="Rectangle: Rounded Corners 124">
              <a:extLst>
                <a:ext uri="{FF2B5EF4-FFF2-40B4-BE49-F238E27FC236}">
                  <a16:creationId xmlns:a16="http://schemas.microsoft.com/office/drawing/2014/main" id="{0A721A7B-BD78-78AE-4D67-8FC660DB6320}"/>
                </a:ext>
              </a:extLst>
            </p:cNvPr>
            <p:cNvSpPr/>
            <p:nvPr/>
          </p:nvSpPr>
          <p:spPr>
            <a:xfrm>
              <a:off x="2170089" y="5479849"/>
              <a:ext cx="8416351" cy="1056924"/>
            </a:xfrm>
            <a:custGeom>
              <a:avLst/>
              <a:gdLst>
                <a:gd name="connsiteX0" fmla="*/ 0 w 8416351"/>
                <a:gd name="connsiteY0" fmla="*/ 176158 h 1056924"/>
                <a:gd name="connsiteX1" fmla="*/ 176158 w 8416351"/>
                <a:gd name="connsiteY1" fmla="*/ 0 h 1056924"/>
                <a:gd name="connsiteX2" fmla="*/ 8240193 w 8416351"/>
                <a:gd name="connsiteY2" fmla="*/ 0 h 1056924"/>
                <a:gd name="connsiteX3" fmla="*/ 8416351 w 8416351"/>
                <a:gd name="connsiteY3" fmla="*/ 176158 h 1056924"/>
                <a:gd name="connsiteX4" fmla="*/ 8416351 w 8416351"/>
                <a:gd name="connsiteY4" fmla="*/ 880766 h 1056924"/>
                <a:gd name="connsiteX5" fmla="*/ 8240193 w 8416351"/>
                <a:gd name="connsiteY5" fmla="*/ 1056924 h 1056924"/>
                <a:gd name="connsiteX6" fmla="*/ 176158 w 8416351"/>
                <a:gd name="connsiteY6" fmla="*/ 1056924 h 1056924"/>
                <a:gd name="connsiteX7" fmla="*/ 0 w 8416351"/>
                <a:gd name="connsiteY7" fmla="*/ 880766 h 1056924"/>
                <a:gd name="connsiteX8" fmla="*/ 0 w 8416351"/>
                <a:gd name="connsiteY8" fmla="*/ 176158 h 1056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16351" h="1056924" fill="none" extrusionOk="0">
                  <a:moveTo>
                    <a:pt x="0" y="176158"/>
                  </a:moveTo>
                  <a:cubicBezTo>
                    <a:pt x="7893" y="86111"/>
                    <a:pt x="87871" y="12775"/>
                    <a:pt x="176158" y="0"/>
                  </a:cubicBezTo>
                  <a:cubicBezTo>
                    <a:pt x="3287664" y="-168267"/>
                    <a:pt x="7429709" y="-42953"/>
                    <a:pt x="8240193" y="0"/>
                  </a:cubicBezTo>
                  <a:cubicBezTo>
                    <a:pt x="8338451" y="1100"/>
                    <a:pt x="8416199" y="76805"/>
                    <a:pt x="8416351" y="176158"/>
                  </a:cubicBezTo>
                  <a:cubicBezTo>
                    <a:pt x="8447587" y="400663"/>
                    <a:pt x="8400357" y="608119"/>
                    <a:pt x="8416351" y="880766"/>
                  </a:cubicBezTo>
                  <a:cubicBezTo>
                    <a:pt x="8419209" y="975368"/>
                    <a:pt x="8344736" y="1073000"/>
                    <a:pt x="8240193" y="1056924"/>
                  </a:cubicBezTo>
                  <a:cubicBezTo>
                    <a:pt x="5621790" y="1125149"/>
                    <a:pt x="3127106" y="1067800"/>
                    <a:pt x="176158" y="1056924"/>
                  </a:cubicBezTo>
                  <a:cubicBezTo>
                    <a:pt x="80438" y="1059435"/>
                    <a:pt x="14419" y="970632"/>
                    <a:pt x="0" y="880766"/>
                  </a:cubicBezTo>
                  <a:cubicBezTo>
                    <a:pt x="2431" y="685142"/>
                    <a:pt x="20249" y="458778"/>
                    <a:pt x="0" y="176158"/>
                  </a:cubicBezTo>
                  <a:close/>
                </a:path>
                <a:path w="8416351" h="1056924" stroke="0" extrusionOk="0">
                  <a:moveTo>
                    <a:pt x="0" y="176158"/>
                  </a:moveTo>
                  <a:cubicBezTo>
                    <a:pt x="-1824" y="70834"/>
                    <a:pt x="77632" y="2937"/>
                    <a:pt x="176158" y="0"/>
                  </a:cubicBezTo>
                  <a:cubicBezTo>
                    <a:pt x="3423790" y="163917"/>
                    <a:pt x="5828000" y="128764"/>
                    <a:pt x="8240193" y="0"/>
                  </a:cubicBezTo>
                  <a:cubicBezTo>
                    <a:pt x="8345984" y="5674"/>
                    <a:pt x="8417788" y="84358"/>
                    <a:pt x="8416351" y="176158"/>
                  </a:cubicBezTo>
                  <a:cubicBezTo>
                    <a:pt x="8468870" y="513959"/>
                    <a:pt x="8372524" y="656074"/>
                    <a:pt x="8416351" y="880766"/>
                  </a:cubicBezTo>
                  <a:cubicBezTo>
                    <a:pt x="8408151" y="993363"/>
                    <a:pt x="8337518" y="1059432"/>
                    <a:pt x="8240193" y="1056924"/>
                  </a:cubicBezTo>
                  <a:cubicBezTo>
                    <a:pt x="7110429" y="1034942"/>
                    <a:pt x="3876525" y="982036"/>
                    <a:pt x="176158" y="1056924"/>
                  </a:cubicBezTo>
                  <a:cubicBezTo>
                    <a:pt x="95668" y="1050394"/>
                    <a:pt x="-2288" y="982049"/>
                    <a:pt x="0" y="880766"/>
                  </a:cubicBezTo>
                  <a:cubicBezTo>
                    <a:pt x="47304" y="724577"/>
                    <a:pt x="4060" y="391678"/>
                    <a:pt x="0" y="176158"/>
                  </a:cubicBezTo>
                  <a:close/>
                </a:path>
              </a:pathLst>
            </a:custGeom>
            <a:ln w="38100">
              <a:extLst>
                <a:ext uri="{C807C97D-BFC1-408E-A445-0C87EB9F89A2}">
                  <ask:lineSketchStyleProps xmlns="" xmlns:ask="http://schemas.microsoft.com/office/drawing/2018/sketchyshapes" sd="1872881490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grpSp>
          <p:nvGrpSpPr>
            <p:cNvPr id="126" name="Google Shape;293;p27">
              <a:extLst>
                <a:ext uri="{FF2B5EF4-FFF2-40B4-BE49-F238E27FC236}">
                  <a16:creationId xmlns:a16="http://schemas.microsoft.com/office/drawing/2014/main" id="{EB9A4FEA-BEC6-3480-1945-401D280246C9}"/>
                </a:ext>
              </a:extLst>
            </p:cNvPr>
            <p:cNvGrpSpPr/>
            <p:nvPr/>
          </p:nvGrpSpPr>
          <p:grpSpPr>
            <a:xfrm rot="21403310">
              <a:off x="1612674" y="5184381"/>
              <a:ext cx="1724419" cy="1409055"/>
              <a:chOff x="3676506" y="1404273"/>
              <a:chExt cx="792384" cy="610489"/>
            </a:xfrm>
          </p:grpSpPr>
          <p:sp>
            <p:nvSpPr>
              <p:cNvPr id="128" name="Google Shape;294;p27">
                <a:extLst>
                  <a:ext uri="{FF2B5EF4-FFF2-40B4-BE49-F238E27FC236}">
                    <a16:creationId xmlns:a16="http://schemas.microsoft.com/office/drawing/2014/main" id="{71AA87CF-8D48-DA8E-C4C6-6856881EA68D}"/>
                  </a:ext>
                </a:extLst>
              </p:cNvPr>
              <p:cNvSpPr/>
              <p:nvPr/>
            </p:nvSpPr>
            <p:spPr>
              <a:xfrm>
                <a:off x="3899885" y="1404273"/>
                <a:ext cx="177442" cy="160690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3645" extrusionOk="0">
                    <a:moveTo>
                      <a:pt x="1158" y="1"/>
                    </a:moveTo>
                    <a:cubicBezTo>
                      <a:pt x="1024" y="1"/>
                      <a:pt x="906" y="30"/>
                      <a:pt x="810" y="96"/>
                    </a:cubicBezTo>
                    <a:cubicBezTo>
                      <a:pt x="0" y="656"/>
                      <a:pt x="1096" y="3644"/>
                      <a:pt x="1096" y="3644"/>
                    </a:cubicBezTo>
                    <a:lnTo>
                      <a:pt x="4025" y="1620"/>
                    </a:lnTo>
                    <a:cubicBezTo>
                      <a:pt x="4025" y="1620"/>
                      <a:pt x="2155" y="1"/>
                      <a:pt x="1158" y="1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29" name="Google Shape;295;p27">
                <a:extLst>
                  <a:ext uri="{FF2B5EF4-FFF2-40B4-BE49-F238E27FC236}">
                    <a16:creationId xmlns:a16="http://schemas.microsoft.com/office/drawing/2014/main" id="{FD46EEA1-04AA-2AAA-543C-421BF7E1EC32}"/>
                  </a:ext>
                </a:extLst>
              </p:cNvPr>
              <p:cNvSpPr/>
              <p:nvPr/>
            </p:nvSpPr>
            <p:spPr>
              <a:xfrm>
                <a:off x="3935065" y="1440820"/>
                <a:ext cx="121807" cy="109948"/>
              </a:xfrm>
              <a:custGeom>
                <a:avLst/>
                <a:gdLst/>
                <a:ahLst/>
                <a:cxnLst/>
                <a:rect l="l" t="t" r="r" b="b"/>
                <a:pathLst>
                  <a:path w="2763" h="2494" extrusionOk="0">
                    <a:moveTo>
                      <a:pt x="798" y="0"/>
                    </a:moveTo>
                    <a:cubicBezTo>
                      <a:pt x="706" y="0"/>
                      <a:pt x="625" y="20"/>
                      <a:pt x="560" y="65"/>
                    </a:cubicBezTo>
                    <a:cubicBezTo>
                      <a:pt x="0" y="446"/>
                      <a:pt x="750" y="2494"/>
                      <a:pt x="750" y="2494"/>
                    </a:cubicBezTo>
                    <a:lnTo>
                      <a:pt x="2762" y="1113"/>
                    </a:lnTo>
                    <a:cubicBezTo>
                      <a:pt x="2762" y="1113"/>
                      <a:pt x="1483" y="0"/>
                      <a:pt x="798" y="0"/>
                    </a:cubicBezTo>
                    <a:close/>
                  </a:path>
                </a:pathLst>
              </a:custGeom>
              <a:solidFill>
                <a:srgbClr val="DE62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30" name="Google Shape;296;p27">
                <a:extLst>
                  <a:ext uri="{FF2B5EF4-FFF2-40B4-BE49-F238E27FC236}">
                    <a16:creationId xmlns:a16="http://schemas.microsoft.com/office/drawing/2014/main" id="{39B587EB-4378-A759-98AD-7AD17EC056D3}"/>
                  </a:ext>
                </a:extLst>
              </p:cNvPr>
              <p:cNvSpPr/>
              <p:nvPr/>
            </p:nvSpPr>
            <p:spPr>
              <a:xfrm>
                <a:off x="4228450" y="1404273"/>
                <a:ext cx="177442" cy="160690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3645" extrusionOk="0">
                    <a:moveTo>
                      <a:pt x="2856" y="1"/>
                    </a:moveTo>
                    <a:cubicBezTo>
                      <a:pt x="1861" y="1"/>
                      <a:pt x="1" y="1620"/>
                      <a:pt x="1" y="1620"/>
                    </a:cubicBezTo>
                    <a:lnTo>
                      <a:pt x="2918" y="3644"/>
                    </a:lnTo>
                    <a:cubicBezTo>
                      <a:pt x="2918" y="3644"/>
                      <a:pt x="4025" y="656"/>
                      <a:pt x="3203" y="96"/>
                    </a:cubicBezTo>
                    <a:cubicBezTo>
                      <a:pt x="3108" y="30"/>
                      <a:pt x="2990" y="1"/>
                      <a:pt x="2856" y="1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31" name="Google Shape;297;p27">
                <a:extLst>
                  <a:ext uri="{FF2B5EF4-FFF2-40B4-BE49-F238E27FC236}">
                    <a16:creationId xmlns:a16="http://schemas.microsoft.com/office/drawing/2014/main" id="{8FF4FB34-CE2C-5796-F4B2-00C5F802481D}"/>
                  </a:ext>
                </a:extLst>
              </p:cNvPr>
              <p:cNvSpPr/>
              <p:nvPr/>
            </p:nvSpPr>
            <p:spPr>
              <a:xfrm>
                <a:off x="4246834" y="1437601"/>
                <a:ext cx="126524" cy="114753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2603" extrusionOk="0">
                    <a:moveTo>
                      <a:pt x="2044" y="0"/>
                    </a:moveTo>
                    <a:cubicBezTo>
                      <a:pt x="1338" y="0"/>
                      <a:pt x="0" y="1162"/>
                      <a:pt x="0" y="1162"/>
                    </a:cubicBezTo>
                    <a:lnTo>
                      <a:pt x="2084" y="2603"/>
                    </a:lnTo>
                    <a:cubicBezTo>
                      <a:pt x="2084" y="2603"/>
                      <a:pt x="2870" y="471"/>
                      <a:pt x="2286" y="67"/>
                    </a:cubicBezTo>
                    <a:cubicBezTo>
                      <a:pt x="2220" y="21"/>
                      <a:pt x="2138" y="0"/>
                      <a:pt x="2044" y="0"/>
                    </a:cubicBezTo>
                    <a:close/>
                  </a:path>
                </a:pathLst>
              </a:custGeom>
              <a:solidFill>
                <a:srgbClr val="DE62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32" name="Google Shape;298;p27">
                <a:extLst>
                  <a:ext uri="{FF2B5EF4-FFF2-40B4-BE49-F238E27FC236}">
                    <a16:creationId xmlns:a16="http://schemas.microsoft.com/office/drawing/2014/main" id="{A05F358C-570B-AD12-AE8A-7CF70EB39E12}"/>
                  </a:ext>
                </a:extLst>
              </p:cNvPr>
              <p:cNvSpPr/>
              <p:nvPr/>
            </p:nvSpPr>
            <p:spPr>
              <a:xfrm>
                <a:off x="3891994" y="1453648"/>
                <a:ext cx="480306" cy="560673"/>
              </a:xfrm>
              <a:custGeom>
                <a:avLst/>
                <a:gdLst/>
                <a:ahLst/>
                <a:cxnLst/>
                <a:rect l="l" t="t" r="r" b="b"/>
                <a:pathLst>
                  <a:path w="10895" h="12718" extrusionOk="0">
                    <a:moveTo>
                      <a:pt x="5966" y="0"/>
                    </a:moveTo>
                    <a:cubicBezTo>
                      <a:pt x="5311" y="0"/>
                      <a:pt x="4668" y="84"/>
                      <a:pt x="4049" y="262"/>
                    </a:cubicBezTo>
                    <a:cubicBezTo>
                      <a:pt x="3954" y="298"/>
                      <a:pt x="3858" y="322"/>
                      <a:pt x="3763" y="357"/>
                    </a:cubicBezTo>
                    <a:cubicBezTo>
                      <a:pt x="3573" y="429"/>
                      <a:pt x="3394" y="500"/>
                      <a:pt x="3215" y="595"/>
                    </a:cubicBezTo>
                    <a:cubicBezTo>
                      <a:pt x="3120" y="631"/>
                      <a:pt x="3037" y="679"/>
                      <a:pt x="2954" y="726"/>
                    </a:cubicBezTo>
                    <a:cubicBezTo>
                      <a:pt x="1084" y="1750"/>
                      <a:pt x="1" y="3822"/>
                      <a:pt x="1" y="6453"/>
                    </a:cubicBezTo>
                    <a:cubicBezTo>
                      <a:pt x="1" y="8751"/>
                      <a:pt x="715" y="10537"/>
                      <a:pt x="2120" y="11597"/>
                    </a:cubicBezTo>
                    <a:cubicBezTo>
                      <a:pt x="2668" y="12002"/>
                      <a:pt x="3299" y="12299"/>
                      <a:pt x="3954" y="12466"/>
                    </a:cubicBezTo>
                    <a:cubicBezTo>
                      <a:pt x="4568" y="12633"/>
                      <a:pt x="5202" y="12717"/>
                      <a:pt x="5839" y="12717"/>
                    </a:cubicBezTo>
                    <a:cubicBezTo>
                      <a:pt x="5881" y="12717"/>
                      <a:pt x="5923" y="12717"/>
                      <a:pt x="5966" y="12716"/>
                    </a:cubicBezTo>
                    <a:cubicBezTo>
                      <a:pt x="6168" y="12716"/>
                      <a:pt x="6383" y="12704"/>
                      <a:pt x="6597" y="12692"/>
                    </a:cubicBezTo>
                    <a:cubicBezTo>
                      <a:pt x="6799" y="12680"/>
                      <a:pt x="7014" y="12656"/>
                      <a:pt x="7228" y="12621"/>
                    </a:cubicBezTo>
                    <a:cubicBezTo>
                      <a:pt x="9073" y="12323"/>
                      <a:pt x="10895" y="11406"/>
                      <a:pt x="10895" y="9775"/>
                    </a:cubicBezTo>
                    <a:cubicBezTo>
                      <a:pt x="10895" y="9239"/>
                      <a:pt x="10609" y="8727"/>
                      <a:pt x="10133" y="8466"/>
                    </a:cubicBezTo>
                    <a:cubicBezTo>
                      <a:pt x="9907" y="8335"/>
                      <a:pt x="9645" y="8263"/>
                      <a:pt x="9383" y="8263"/>
                    </a:cubicBezTo>
                    <a:cubicBezTo>
                      <a:pt x="8204" y="8263"/>
                      <a:pt x="8085" y="9394"/>
                      <a:pt x="7192" y="9966"/>
                    </a:cubicBezTo>
                    <a:cubicBezTo>
                      <a:pt x="7073" y="10037"/>
                      <a:pt x="6942" y="10097"/>
                      <a:pt x="6811" y="10144"/>
                    </a:cubicBezTo>
                    <a:cubicBezTo>
                      <a:pt x="6565" y="10230"/>
                      <a:pt x="6309" y="10277"/>
                      <a:pt x="6052" y="10277"/>
                    </a:cubicBezTo>
                    <a:cubicBezTo>
                      <a:pt x="6024" y="10277"/>
                      <a:pt x="5995" y="10276"/>
                      <a:pt x="5966" y="10275"/>
                    </a:cubicBezTo>
                    <a:cubicBezTo>
                      <a:pt x="5945" y="10276"/>
                      <a:pt x="5925" y="10276"/>
                      <a:pt x="5904" y="10276"/>
                    </a:cubicBezTo>
                    <a:cubicBezTo>
                      <a:pt x="5473" y="10276"/>
                      <a:pt x="5055" y="10157"/>
                      <a:pt x="4680" y="9930"/>
                    </a:cubicBezTo>
                    <a:cubicBezTo>
                      <a:pt x="4644" y="9906"/>
                      <a:pt x="4608" y="9882"/>
                      <a:pt x="4573" y="9847"/>
                    </a:cubicBezTo>
                    <a:cubicBezTo>
                      <a:pt x="4489" y="9799"/>
                      <a:pt x="4418" y="9739"/>
                      <a:pt x="4358" y="9680"/>
                    </a:cubicBezTo>
                    <a:cubicBezTo>
                      <a:pt x="4323" y="9644"/>
                      <a:pt x="4287" y="9608"/>
                      <a:pt x="4251" y="9573"/>
                    </a:cubicBezTo>
                    <a:cubicBezTo>
                      <a:pt x="3644" y="8954"/>
                      <a:pt x="3251" y="7894"/>
                      <a:pt x="3251" y="6299"/>
                    </a:cubicBezTo>
                    <a:cubicBezTo>
                      <a:pt x="3251" y="4917"/>
                      <a:pt x="3549" y="3953"/>
                      <a:pt x="4049" y="3322"/>
                    </a:cubicBezTo>
                    <a:cubicBezTo>
                      <a:pt x="4097" y="3262"/>
                      <a:pt x="4156" y="3191"/>
                      <a:pt x="4227" y="3132"/>
                    </a:cubicBezTo>
                    <a:cubicBezTo>
                      <a:pt x="4251" y="3096"/>
                      <a:pt x="4287" y="3060"/>
                      <a:pt x="4323" y="3024"/>
                    </a:cubicBezTo>
                    <a:cubicBezTo>
                      <a:pt x="4763" y="2642"/>
                      <a:pt x="5328" y="2429"/>
                      <a:pt x="5918" y="2429"/>
                    </a:cubicBezTo>
                    <a:cubicBezTo>
                      <a:pt x="5934" y="2429"/>
                      <a:pt x="5950" y="2429"/>
                      <a:pt x="5966" y="2429"/>
                    </a:cubicBezTo>
                    <a:cubicBezTo>
                      <a:pt x="5988" y="2428"/>
                      <a:pt x="6011" y="2428"/>
                      <a:pt x="6033" y="2428"/>
                    </a:cubicBezTo>
                    <a:cubicBezTo>
                      <a:pt x="6369" y="2428"/>
                      <a:pt x="6713" y="2510"/>
                      <a:pt x="7025" y="2655"/>
                    </a:cubicBezTo>
                    <a:cubicBezTo>
                      <a:pt x="7240" y="2762"/>
                      <a:pt x="7430" y="2905"/>
                      <a:pt x="7597" y="3084"/>
                    </a:cubicBezTo>
                    <a:cubicBezTo>
                      <a:pt x="7823" y="3334"/>
                      <a:pt x="8014" y="3608"/>
                      <a:pt x="8240" y="3822"/>
                    </a:cubicBezTo>
                    <a:cubicBezTo>
                      <a:pt x="8481" y="4086"/>
                      <a:pt x="8833" y="4239"/>
                      <a:pt x="9199" y="4239"/>
                    </a:cubicBezTo>
                    <a:cubicBezTo>
                      <a:pt x="9213" y="4239"/>
                      <a:pt x="9226" y="4239"/>
                      <a:pt x="9240" y="4239"/>
                    </a:cubicBezTo>
                    <a:cubicBezTo>
                      <a:pt x="9585" y="4239"/>
                      <a:pt x="9907" y="4120"/>
                      <a:pt x="10169" y="3905"/>
                    </a:cubicBezTo>
                    <a:cubicBezTo>
                      <a:pt x="10204" y="3882"/>
                      <a:pt x="10240" y="3846"/>
                      <a:pt x="10276" y="3822"/>
                    </a:cubicBezTo>
                    <a:cubicBezTo>
                      <a:pt x="10550" y="3536"/>
                      <a:pt x="10716" y="3167"/>
                      <a:pt x="10704" y="2774"/>
                    </a:cubicBezTo>
                    <a:cubicBezTo>
                      <a:pt x="10704" y="2191"/>
                      <a:pt x="10454" y="1643"/>
                      <a:pt x="10014" y="1262"/>
                    </a:cubicBezTo>
                    <a:cubicBezTo>
                      <a:pt x="9788" y="1060"/>
                      <a:pt x="9538" y="881"/>
                      <a:pt x="9264" y="738"/>
                    </a:cubicBezTo>
                    <a:cubicBezTo>
                      <a:pt x="8299" y="226"/>
                      <a:pt x="7025" y="0"/>
                      <a:pt x="5966" y="0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33" name="Google Shape;299;p27">
                <a:extLst>
                  <a:ext uri="{FF2B5EF4-FFF2-40B4-BE49-F238E27FC236}">
                    <a16:creationId xmlns:a16="http://schemas.microsoft.com/office/drawing/2014/main" id="{DBF1877B-38D4-D782-DC33-172180389C05}"/>
                  </a:ext>
                </a:extLst>
              </p:cNvPr>
              <p:cNvSpPr/>
              <p:nvPr/>
            </p:nvSpPr>
            <p:spPr>
              <a:xfrm>
                <a:off x="3676506" y="1453648"/>
                <a:ext cx="721482" cy="561114"/>
              </a:xfrm>
              <a:custGeom>
                <a:avLst/>
                <a:gdLst/>
                <a:ahLst/>
                <a:cxnLst/>
                <a:rect l="l" t="t" r="r" b="b"/>
                <a:pathLst>
                  <a:path w="15783" h="12728" extrusionOk="0">
                    <a:moveTo>
                      <a:pt x="10854" y="465"/>
                    </a:moveTo>
                    <a:cubicBezTo>
                      <a:pt x="12628" y="465"/>
                      <a:pt x="15128" y="1179"/>
                      <a:pt x="15128" y="2774"/>
                    </a:cubicBezTo>
                    <a:cubicBezTo>
                      <a:pt x="15140" y="3315"/>
                      <a:pt x="14699" y="3763"/>
                      <a:pt x="14161" y="3763"/>
                    </a:cubicBezTo>
                    <a:cubicBezTo>
                      <a:pt x="14154" y="3763"/>
                      <a:pt x="14147" y="3763"/>
                      <a:pt x="14140" y="3763"/>
                    </a:cubicBezTo>
                    <a:cubicBezTo>
                      <a:pt x="13699" y="3763"/>
                      <a:pt x="13509" y="3560"/>
                      <a:pt x="13176" y="3143"/>
                    </a:cubicBezTo>
                    <a:cubicBezTo>
                      <a:pt x="12759" y="2643"/>
                      <a:pt x="12199" y="1953"/>
                      <a:pt x="10854" y="1953"/>
                    </a:cubicBezTo>
                    <a:cubicBezTo>
                      <a:pt x="8865" y="1953"/>
                      <a:pt x="7675" y="3584"/>
                      <a:pt x="7675" y="6310"/>
                    </a:cubicBezTo>
                    <a:cubicBezTo>
                      <a:pt x="7675" y="10430"/>
                      <a:pt x="10116" y="10751"/>
                      <a:pt x="10854" y="10751"/>
                    </a:cubicBezTo>
                    <a:cubicBezTo>
                      <a:pt x="12259" y="10751"/>
                      <a:pt x="12830" y="9989"/>
                      <a:pt x="13259" y="9442"/>
                    </a:cubicBezTo>
                    <a:cubicBezTo>
                      <a:pt x="13616" y="8966"/>
                      <a:pt x="13818" y="8739"/>
                      <a:pt x="14283" y="8739"/>
                    </a:cubicBezTo>
                    <a:cubicBezTo>
                      <a:pt x="14854" y="8739"/>
                      <a:pt x="15307" y="9204"/>
                      <a:pt x="15307" y="9775"/>
                    </a:cubicBezTo>
                    <a:cubicBezTo>
                      <a:pt x="15307" y="11466"/>
                      <a:pt x="12652" y="12240"/>
                      <a:pt x="10854" y="12240"/>
                    </a:cubicBezTo>
                    <a:cubicBezTo>
                      <a:pt x="9068" y="12240"/>
                      <a:pt x="7687" y="11728"/>
                      <a:pt x="6758" y="10728"/>
                    </a:cubicBezTo>
                    <a:lnTo>
                      <a:pt x="6818" y="10680"/>
                    </a:lnTo>
                    <a:cubicBezTo>
                      <a:pt x="7195" y="10274"/>
                      <a:pt x="6857" y="9711"/>
                      <a:pt x="6411" y="9711"/>
                    </a:cubicBezTo>
                    <a:cubicBezTo>
                      <a:pt x="6308" y="9711"/>
                      <a:pt x="6199" y="9741"/>
                      <a:pt x="6091" y="9811"/>
                    </a:cubicBezTo>
                    <a:cubicBezTo>
                      <a:pt x="5603" y="8918"/>
                      <a:pt x="5353" y="7787"/>
                      <a:pt x="5353" y="6453"/>
                    </a:cubicBezTo>
                    <a:cubicBezTo>
                      <a:pt x="5353" y="2810"/>
                      <a:pt x="7508" y="465"/>
                      <a:pt x="10854" y="465"/>
                    </a:cubicBezTo>
                    <a:close/>
                    <a:moveTo>
                      <a:pt x="10854" y="0"/>
                    </a:moveTo>
                    <a:cubicBezTo>
                      <a:pt x="7187" y="0"/>
                      <a:pt x="4877" y="2631"/>
                      <a:pt x="4877" y="6453"/>
                    </a:cubicBezTo>
                    <a:cubicBezTo>
                      <a:pt x="4877" y="7882"/>
                      <a:pt x="5151" y="9108"/>
                      <a:pt x="5698" y="10085"/>
                    </a:cubicBezTo>
                    <a:cubicBezTo>
                      <a:pt x="5437" y="10194"/>
                      <a:pt x="5081" y="10263"/>
                      <a:pt x="4740" y="10263"/>
                    </a:cubicBezTo>
                    <a:cubicBezTo>
                      <a:pt x="4413" y="10263"/>
                      <a:pt x="4098" y="10200"/>
                      <a:pt x="3889" y="10049"/>
                    </a:cubicBezTo>
                    <a:cubicBezTo>
                      <a:pt x="3448" y="9739"/>
                      <a:pt x="3698" y="8989"/>
                      <a:pt x="3996" y="8430"/>
                    </a:cubicBezTo>
                    <a:cubicBezTo>
                      <a:pt x="5091" y="6370"/>
                      <a:pt x="4484" y="5037"/>
                      <a:pt x="3555" y="4477"/>
                    </a:cubicBezTo>
                    <a:cubicBezTo>
                      <a:pt x="3168" y="4247"/>
                      <a:pt x="2730" y="4138"/>
                      <a:pt x="2295" y="4138"/>
                    </a:cubicBezTo>
                    <a:cubicBezTo>
                      <a:pt x="1512" y="4138"/>
                      <a:pt x="741" y="4493"/>
                      <a:pt x="305" y="5144"/>
                    </a:cubicBezTo>
                    <a:cubicBezTo>
                      <a:pt x="0" y="5592"/>
                      <a:pt x="393" y="6040"/>
                      <a:pt x="795" y="6040"/>
                    </a:cubicBezTo>
                    <a:cubicBezTo>
                      <a:pt x="959" y="6040"/>
                      <a:pt x="1125" y="5966"/>
                      <a:pt x="1245" y="5787"/>
                    </a:cubicBezTo>
                    <a:cubicBezTo>
                      <a:pt x="1467" y="5458"/>
                      <a:pt x="1884" y="5277"/>
                      <a:pt x="2303" y="5277"/>
                    </a:cubicBezTo>
                    <a:cubicBezTo>
                      <a:pt x="2537" y="5277"/>
                      <a:pt x="2771" y="5334"/>
                      <a:pt x="2972" y="5453"/>
                    </a:cubicBezTo>
                    <a:cubicBezTo>
                      <a:pt x="3603" y="5834"/>
                      <a:pt x="3615" y="6727"/>
                      <a:pt x="2996" y="7906"/>
                    </a:cubicBezTo>
                    <a:cubicBezTo>
                      <a:pt x="2019" y="9728"/>
                      <a:pt x="2722" y="10609"/>
                      <a:pt x="3222" y="10978"/>
                    </a:cubicBezTo>
                    <a:cubicBezTo>
                      <a:pt x="3644" y="11244"/>
                      <a:pt x="4128" y="11397"/>
                      <a:pt x="4636" y="11397"/>
                    </a:cubicBezTo>
                    <a:cubicBezTo>
                      <a:pt x="4672" y="11397"/>
                      <a:pt x="4709" y="11396"/>
                      <a:pt x="4746" y="11394"/>
                    </a:cubicBezTo>
                    <a:cubicBezTo>
                      <a:pt x="4769" y="11395"/>
                      <a:pt x="4793" y="11395"/>
                      <a:pt x="4816" y="11395"/>
                    </a:cubicBezTo>
                    <a:cubicBezTo>
                      <a:pt x="5351" y="11395"/>
                      <a:pt x="5874" y="11264"/>
                      <a:pt x="6353" y="11013"/>
                    </a:cubicBezTo>
                    <a:cubicBezTo>
                      <a:pt x="7365" y="12121"/>
                      <a:pt x="8865" y="12728"/>
                      <a:pt x="10854" y="12728"/>
                    </a:cubicBezTo>
                    <a:cubicBezTo>
                      <a:pt x="13009" y="12728"/>
                      <a:pt x="15771" y="11787"/>
                      <a:pt x="15771" y="9787"/>
                    </a:cubicBezTo>
                    <a:cubicBezTo>
                      <a:pt x="15783" y="8954"/>
                      <a:pt x="15116" y="8275"/>
                      <a:pt x="14283" y="8263"/>
                    </a:cubicBezTo>
                    <a:cubicBezTo>
                      <a:pt x="12711" y="8263"/>
                      <a:pt x="13009" y="10275"/>
                      <a:pt x="10854" y="10275"/>
                    </a:cubicBezTo>
                    <a:cubicBezTo>
                      <a:pt x="9389" y="10275"/>
                      <a:pt x="8139" y="9132"/>
                      <a:pt x="8139" y="6310"/>
                    </a:cubicBezTo>
                    <a:cubicBezTo>
                      <a:pt x="8139" y="3572"/>
                      <a:pt x="9318" y="2441"/>
                      <a:pt x="10854" y="2441"/>
                    </a:cubicBezTo>
                    <a:cubicBezTo>
                      <a:pt x="12914" y="2441"/>
                      <a:pt x="12640" y="4251"/>
                      <a:pt x="14128" y="4251"/>
                    </a:cubicBezTo>
                    <a:cubicBezTo>
                      <a:pt x="14938" y="4251"/>
                      <a:pt x="15604" y="3584"/>
                      <a:pt x="15604" y="2774"/>
                    </a:cubicBezTo>
                    <a:cubicBezTo>
                      <a:pt x="15604" y="834"/>
                      <a:pt x="12854" y="0"/>
                      <a:pt x="10854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34" name="Google Shape;300;p27">
                <a:extLst>
                  <a:ext uri="{FF2B5EF4-FFF2-40B4-BE49-F238E27FC236}">
                    <a16:creationId xmlns:a16="http://schemas.microsoft.com/office/drawing/2014/main" id="{40B543A8-763E-96F8-173A-80521FA216AD}"/>
                  </a:ext>
                </a:extLst>
              </p:cNvPr>
              <p:cNvSpPr/>
              <p:nvPr/>
            </p:nvSpPr>
            <p:spPr>
              <a:xfrm>
                <a:off x="4049465" y="1507167"/>
                <a:ext cx="42057" cy="35885"/>
              </a:xfrm>
              <a:custGeom>
                <a:avLst/>
                <a:gdLst/>
                <a:ahLst/>
                <a:cxnLst/>
                <a:rect l="l" t="t" r="r" b="b"/>
                <a:pathLst>
                  <a:path w="954" h="814" extrusionOk="0">
                    <a:moveTo>
                      <a:pt x="548" y="1"/>
                    </a:moveTo>
                    <a:cubicBezTo>
                      <a:pt x="191" y="1"/>
                      <a:pt x="1" y="441"/>
                      <a:pt x="263" y="691"/>
                    </a:cubicBezTo>
                    <a:cubicBezTo>
                      <a:pt x="343" y="776"/>
                      <a:pt x="444" y="813"/>
                      <a:pt x="543" y="813"/>
                    </a:cubicBezTo>
                    <a:cubicBezTo>
                      <a:pt x="751" y="813"/>
                      <a:pt x="953" y="647"/>
                      <a:pt x="953" y="405"/>
                    </a:cubicBezTo>
                    <a:cubicBezTo>
                      <a:pt x="953" y="179"/>
                      <a:pt x="775" y="1"/>
                      <a:pt x="548" y="1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35" name="Google Shape;301;p27">
                <a:extLst>
                  <a:ext uri="{FF2B5EF4-FFF2-40B4-BE49-F238E27FC236}">
                    <a16:creationId xmlns:a16="http://schemas.microsoft.com/office/drawing/2014/main" id="{F4D380A1-21DF-276C-F838-3268FCC6C5B4}"/>
                  </a:ext>
                </a:extLst>
              </p:cNvPr>
              <p:cNvSpPr/>
              <p:nvPr/>
            </p:nvSpPr>
            <p:spPr>
              <a:xfrm>
                <a:off x="4140809" y="1511223"/>
                <a:ext cx="53563" cy="23806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540" extrusionOk="0">
                    <a:moveTo>
                      <a:pt x="1103" y="1"/>
                    </a:moveTo>
                    <a:cubicBezTo>
                      <a:pt x="1054" y="1"/>
                      <a:pt x="1006" y="34"/>
                      <a:pt x="1000" y="99"/>
                    </a:cubicBezTo>
                    <a:cubicBezTo>
                      <a:pt x="989" y="182"/>
                      <a:pt x="953" y="254"/>
                      <a:pt x="893" y="313"/>
                    </a:cubicBezTo>
                    <a:cubicBezTo>
                      <a:pt x="810" y="278"/>
                      <a:pt x="739" y="242"/>
                      <a:pt x="679" y="171"/>
                    </a:cubicBezTo>
                    <a:cubicBezTo>
                      <a:pt x="655" y="153"/>
                      <a:pt x="628" y="144"/>
                      <a:pt x="603" y="144"/>
                    </a:cubicBezTo>
                    <a:cubicBezTo>
                      <a:pt x="578" y="144"/>
                      <a:pt x="554" y="153"/>
                      <a:pt x="536" y="171"/>
                    </a:cubicBezTo>
                    <a:cubicBezTo>
                      <a:pt x="465" y="230"/>
                      <a:pt x="405" y="278"/>
                      <a:pt x="334" y="325"/>
                    </a:cubicBezTo>
                    <a:cubicBezTo>
                      <a:pt x="262" y="278"/>
                      <a:pt x="215" y="194"/>
                      <a:pt x="215" y="111"/>
                    </a:cubicBezTo>
                    <a:cubicBezTo>
                      <a:pt x="215" y="40"/>
                      <a:pt x="161" y="4"/>
                      <a:pt x="107" y="4"/>
                    </a:cubicBezTo>
                    <a:cubicBezTo>
                      <a:pt x="54" y="4"/>
                      <a:pt x="0" y="40"/>
                      <a:pt x="0" y="111"/>
                    </a:cubicBezTo>
                    <a:cubicBezTo>
                      <a:pt x="0" y="266"/>
                      <a:pt x="72" y="409"/>
                      <a:pt x="203" y="504"/>
                    </a:cubicBezTo>
                    <a:cubicBezTo>
                      <a:pt x="234" y="523"/>
                      <a:pt x="269" y="531"/>
                      <a:pt x="304" y="531"/>
                    </a:cubicBezTo>
                    <a:cubicBezTo>
                      <a:pt x="403" y="531"/>
                      <a:pt x="511" y="470"/>
                      <a:pt x="608" y="409"/>
                    </a:cubicBezTo>
                    <a:cubicBezTo>
                      <a:pt x="679" y="480"/>
                      <a:pt x="786" y="528"/>
                      <a:pt x="905" y="540"/>
                    </a:cubicBezTo>
                    <a:cubicBezTo>
                      <a:pt x="929" y="528"/>
                      <a:pt x="965" y="516"/>
                      <a:pt x="989" y="492"/>
                    </a:cubicBezTo>
                    <a:cubicBezTo>
                      <a:pt x="1120" y="409"/>
                      <a:pt x="1203" y="254"/>
                      <a:pt x="1215" y="99"/>
                    </a:cubicBezTo>
                    <a:cubicBezTo>
                      <a:pt x="1203" y="34"/>
                      <a:pt x="1152" y="1"/>
                      <a:pt x="1103" y="1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36" name="Google Shape;302;p27">
                <a:extLst>
                  <a:ext uri="{FF2B5EF4-FFF2-40B4-BE49-F238E27FC236}">
                    <a16:creationId xmlns:a16="http://schemas.microsoft.com/office/drawing/2014/main" id="{55E48137-9101-32F5-360A-4622AF39C2CA}"/>
                  </a:ext>
                </a:extLst>
              </p:cNvPr>
              <p:cNvSpPr/>
              <p:nvPr/>
            </p:nvSpPr>
            <p:spPr>
              <a:xfrm>
                <a:off x="4225320" y="1507167"/>
                <a:ext cx="42013" cy="35885"/>
              </a:xfrm>
              <a:custGeom>
                <a:avLst/>
                <a:gdLst/>
                <a:ahLst/>
                <a:cxnLst/>
                <a:rect l="l" t="t" r="r" b="b"/>
                <a:pathLst>
                  <a:path w="953" h="814" extrusionOk="0">
                    <a:moveTo>
                      <a:pt x="548" y="1"/>
                    </a:moveTo>
                    <a:cubicBezTo>
                      <a:pt x="191" y="1"/>
                      <a:pt x="0" y="441"/>
                      <a:pt x="262" y="691"/>
                    </a:cubicBezTo>
                    <a:cubicBezTo>
                      <a:pt x="343" y="776"/>
                      <a:pt x="443" y="813"/>
                      <a:pt x="542" y="813"/>
                    </a:cubicBezTo>
                    <a:cubicBezTo>
                      <a:pt x="750" y="813"/>
                      <a:pt x="953" y="647"/>
                      <a:pt x="953" y="405"/>
                    </a:cubicBezTo>
                    <a:cubicBezTo>
                      <a:pt x="953" y="179"/>
                      <a:pt x="774" y="1"/>
                      <a:pt x="548" y="1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37" name="Google Shape;303;p27">
                <a:extLst>
                  <a:ext uri="{FF2B5EF4-FFF2-40B4-BE49-F238E27FC236}">
                    <a16:creationId xmlns:a16="http://schemas.microsoft.com/office/drawing/2014/main" id="{662D81D4-D303-9EF8-2F30-F5895A4B5BF6}"/>
                  </a:ext>
                </a:extLst>
              </p:cNvPr>
              <p:cNvSpPr/>
              <p:nvPr/>
            </p:nvSpPr>
            <p:spPr>
              <a:xfrm>
                <a:off x="4003264" y="1538556"/>
                <a:ext cx="53078" cy="16929"/>
              </a:xfrm>
              <a:custGeom>
                <a:avLst/>
                <a:gdLst/>
                <a:ahLst/>
                <a:cxnLst/>
                <a:rect l="l" t="t" r="r" b="b"/>
                <a:pathLst>
                  <a:path w="1204" h="384" extrusionOk="0">
                    <a:moveTo>
                      <a:pt x="102" y="1"/>
                    </a:moveTo>
                    <a:cubicBezTo>
                      <a:pt x="61" y="1"/>
                      <a:pt x="23" y="34"/>
                      <a:pt x="13" y="86"/>
                    </a:cubicBezTo>
                    <a:cubicBezTo>
                      <a:pt x="1" y="134"/>
                      <a:pt x="37" y="182"/>
                      <a:pt x="84" y="193"/>
                    </a:cubicBezTo>
                    <a:lnTo>
                      <a:pt x="1061" y="384"/>
                    </a:lnTo>
                    <a:lnTo>
                      <a:pt x="1072" y="384"/>
                    </a:lnTo>
                    <a:cubicBezTo>
                      <a:pt x="1192" y="372"/>
                      <a:pt x="1203" y="217"/>
                      <a:pt x="1096" y="193"/>
                    </a:cubicBezTo>
                    <a:lnTo>
                      <a:pt x="120" y="3"/>
                    </a:lnTo>
                    <a:cubicBezTo>
                      <a:pt x="114" y="1"/>
                      <a:pt x="108" y="1"/>
                      <a:pt x="102" y="1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38" name="Google Shape;304;p27">
                <a:extLst>
                  <a:ext uri="{FF2B5EF4-FFF2-40B4-BE49-F238E27FC236}">
                    <a16:creationId xmlns:a16="http://schemas.microsoft.com/office/drawing/2014/main" id="{BB21352A-25B7-56C2-BCB3-887B6DED2C76}"/>
                  </a:ext>
                </a:extLst>
              </p:cNvPr>
              <p:cNvSpPr/>
              <p:nvPr/>
            </p:nvSpPr>
            <p:spPr>
              <a:xfrm>
                <a:off x="3998547" y="1560731"/>
                <a:ext cx="54621" cy="8420"/>
              </a:xfrm>
              <a:custGeom>
                <a:avLst/>
                <a:gdLst/>
                <a:ahLst/>
                <a:cxnLst/>
                <a:rect l="l" t="t" r="r" b="b"/>
                <a:pathLst>
                  <a:path w="1239" h="191" extrusionOk="0">
                    <a:moveTo>
                      <a:pt x="132" y="0"/>
                    </a:moveTo>
                    <a:cubicBezTo>
                      <a:pt x="1" y="0"/>
                      <a:pt x="1" y="191"/>
                      <a:pt x="132" y="191"/>
                    </a:cubicBezTo>
                    <a:lnTo>
                      <a:pt x="1120" y="191"/>
                    </a:lnTo>
                    <a:cubicBezTo>
                      <a:pt x="1239" y="191"/>
                      <a:pt x="1239" y="0"/>
                      <a:pt x="1120" y="0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39" name="Google Shape;305;p27">
                <a:extLst>
                  <a:ext uri="{FF2B5EF4-FFF2-40B4-BE49-F238E27FC236}">
                    <a16:creationId xmlns:a16="http://schemas.microsoft.com/office/drawing/2014/main" id="{729E8DF1-6E46-26F2-314B-5C91B34C2862}"/>
                  </a:ext>
                </a:extLst>
              </p:cNvPr>
              <p:cNvSpPr/>
              <p:nvPr/>
            </p:nvSpPr>
            <p:spPr>
              <a:xfrm>
                <a:off x="4264688" y="1538556"/>
                <a:ext cx="51976" cy="16929"/>
              </a:xfrm>
              <a:custGeom>
                <a:avLst/>
                <a:gdLst/>
                <a:ahLst/>
                <a:cxnLst/>
                <a:rect l="l" t="t" r="r" b="b"/>
                <a:pathLst>
                  <a:path w="1179" h="384" extrusionOk="0">
                    <a:moveTo>
                      <a:pt x="1078" y="1"/>
                    </a:moveTo>
                    <a:cubicBezTo>
                      <a:pt x="1072" y="1"/>
                      <a:pt x="1066" y="1"/>
                      <a:pt x="1060" y="3"/>
                    </a:cubicBezTo>
                    <a:lnTo>
                      <a:pt x="84" y="193"/>
                    </a:lnTo>
                    <a:cubicBezTo>
                      <a:pt x="36" y="193"/>
                      <a:pt x="0" y="241"/>
                      <a:pt x="12" y="301"/>
                    </a:cubicBezTo>
                    <a:cubicBezTo>
                      <a:pt x="12" y="348"/>
                      <a:pt x="60" y="384"/>
                      <a:pt x="107" y="384"/>
                    </a:cubicBezTo>
                    <a:lnTo>
                      <a:pt x="119" y="372"/>
                    </a:lnTo>
                    <a:lnTo>
                      <a:pt x="1096" y="193"/>
                    </a:lnTo>
                    <a:cubicBezTo>
                      <a:pt x="1143" y="182"/>
                      <a:pt x="1179" y="134"/>
                      <a:pt x="1167" y="86"/>
                    </a:cubicBezTo>
                    <a:cubicBezTo>
                      <a:pt x="1157" y="34"/>
                      <a:pt x="1119" y="1"/>
                      <a:pt x="1078" y="1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40" name="Google Shape;306;p27">
                <a:extLst>
                  <a:ext uri="{FF2B5EF4-FFF2-40B4-BE49-F238E27FC236}">
                    <a16:creationId xmlns:a16="http://schemas.microsoft.com/office/drawing/2014/main" id="{BF69A77B-D465-7205-5EE1-EBF7BC5F8F41}"/>
                  </a:ext>
                </a:extLst>
              </p:cNvPr>
              <p:cNvSpPr/>
              <p:nvPr/>
            </p:nvSpPr>
            <p:spPr>
              <a:xfrm>
                <a:off x="4266760" y="1560731"/>
                <a:ext cx="54665" cy="8420"/>
              </a:xfrm>
              <a:custGeom>
                <a:avLst/>
                <a:gdLst/>
                <a:ahLst/>
                <a:cxnLst/>
                <a:rect l="l" t="t" r="r" b="b"/>
                <a:pathLst>
                  <a:path w="1240" h="191" extrusionOk="0">
                    <a:moveTo>
                      <a:pt x="132" y="0"/>
                    </a:moveTo>
                    <a:cubicBezTo>
                      <a:pt x="1" y="0"/>
                      <a:pt x="1" y="191"/>
                      <a:pt x="132" y="191"/>
                    </a:cubicBezTo>
                    <a:lnTo>
                      <a:pt x="1108" y="191"/>
                    </a:lnTo>
                    <a:cubicBezTo>
                      <a:pt x="1239" y="191"/>
                      <a:pt x="1239" y="0"/>
                      <a:pt x="1108" y="0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41" name="Google Shape;307;p27">
                <a:extLst>
                  <a:ext uri="{FF2B5EF4-FFF2-40B4-BE49-F238E27FC236}">
                    <a16:creationId xmlns:a16="http://schemas.microsoft.com/office/drawing/2014/main" id="{0D710966-FDE1-0D12-AF26-D51EA20C10C4}"/>
                  </a:ext>
                </a:extLst>
              </p:cNvPr>
              <p:cNvSpPr/>
              <p:nvPr/>
            </p:nvSpPr>
            <p:spPr>
              <a:xfrm>
                <a:off x="4362292" y="1636821"/>
                <a:ext cx="66172" cy="56341"/>
              </a:xfrm>
              <a:custGeom>
                <a:avLst/>
                <a:gdLst/>
                <a:ahLst/>
                <a:cxnLst/>
                <a:rect l="l" t="t" r="r" b="b"/>
                <a:pathLst>
                  <a:path w="1501" h="1278" extrusionOk="0">
                    <a:moveTo>
                      <a:pt x="858" y="0"/>
                    </a:moveTo>
                    <a:cubicBezTo>
                      <a:pt x="287" y="0"/>
                      <a:pt x="1" y="691"/>
                      <a:pt x="406" y="1096"/>
                    </a:cubicBezTo>
                    <a:cubicBezTo>
                      <a:pt x="535" y="1222"/>
                      <a:pt x="694" y="1278"/>
                      <a:pt x="850" y="1278"/>
                    </a:cubicBezTo>
                    <a:cubicBezTo>
                      <a:pt x="1182" y="1278"/>
                      <a:pt x="1501" y="1024"/>
                      <a:pt x="1501" y="643"/>
                    </a:cubicBezTo>
                    <a:cubicBezTo>
                      <a:pt x="1501" y="286"/>
                      <a:pt x="1215" y="0"/>
                      <a:pt x="858" y="0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42" name="Google Shape;308;p27">
                <a:extLst>
                  <a:ext uri="{FF2B5EF4-FFF2-40B4-BE49-F238E27FC236}">
                    <a16:creationId xmlns:a16="http://schemas.microsoft.com/office/drawing/2014/main" id="{B5FA197D-59DF-EAA5-1DC4-4786FD79F0BD}"/>
                  </a:ext>
                </a:extLst>
              </p:cNvPr>
              <p:cNvSpPr/>
              <p:nvPr/>
            </p:nvSpPr>
            <p:spPr>
              <a:xfrm>
                <a:off x="4407435" y="1615308"/>
                <a:ext cx="28391" cy="24688"/>
              </a:xfrm>
              <a:custGeom>
                <a:avLst/>
                <a:gdLst/>
                <a:ahLst/>
                <a:cxnLst/>
                <a:rect l="l" t="t" r="r" b="b"/>
                <a:pathLst>
                  <a:path w="644" h="560" extrusionOk="0">
                    <a:moveTo>
                      <a:pt x="370" y="0"/>
                    </a:moveTo>
                    <a:cubicBezTo>
                      <a:pt x="120" y="0"/>
                      <a:pt x="1" y="298"/>
                      <a:pt x="167" y="477"/>
                    </a:cubicBezTo>
                    <a:cubicBezTo>
                      <a:pt x="225" y="534"/>
                      <a:pt x="295" y="560"/>
                      <a:pt x="363" y="560"/>
                    </a:cubicBezTo>
                    <a:cubicBezTo>
                      <a:pt x="507" y="560"/>
                      <a:pt x="644" y="447"/>
                      <a:pt x="644" y="286"/>
                    </a:cubicBezTo>
                    <a:cubicBezTo>
                      <a:pt x="644" y="131"/>
                      <a:pt x="525" y="0"/>
                      <a:pt x="370" y="0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43" name="Google Shape;309;p27">
                <a:extLst>
                  <a:ext uri="{FF2B5EF4-FFF2-40B4-BE49-F238E27FC236}">
                    <a16:creationId xmlns:a16="http://schemas.microsoft.com/office/drawing/2014/main" id="{2948F917-1AAC-CBBB-891C-F35F5DE9951A}"/>
                  </a:ext>
                </a:extLst>
              </p:cNvPr>
              <p:cNvSpPr/>
              <p:nvPr/>
            </p:nvSpPr>
            <p:spPr>
              <a:xfrm>
                <a:off x="4375430" y="1608960"/>
                <a:ext cx="28920" cy="24335"/>
              </a:xfrm>
              <a:custGeom>
                <a:avLst/>
                <a:gdLst/>
                <a:ahLst/>
                <a:cxnLst/>
                <a:rect l="l" t="t" r="r" b="b"/>
                <a:pathLst>
                  <a:path w="656" h="552" extrusionOk="0">
                    <a:moveTo>
                      <a:pt x="389" y="1"/>
                    </a:moveTo>
                    <a:cubicBezTo>
                      <a:pt x="383" y="1"/>
                      <a:pt x="376" y="1"/>
                      <a:pt x="370" y="1"/>
                    </a:cubicBezTo>
                    <a:cubicBezTo>
                      <a:pt x="119" y="1"/>
                      <a:pt x="0" y="299"/>
                      <a:pt x="179" y="466"/>
                    </a:cubicBezTo>
                    <a:cubicBezTo>
                      <a:pt x="234" y="525"/>
                      <a:pt x="305" y="551"/>
                      <a:pt x="375" y="551"/>
                    </a:cubicBezTo>
                    <a:cubicBezTo>
                      <a:pt x="517" y="551"/>
                      <a:pt x="655" y="443"/>
                      <a:pt x="655" y="275"/>
                    </a:cubicBezTo>
                    <a:cubicBezTo>
                      <a:pt x="644" y="127"/>
                      <a:pt x="534" y="1"/>
                      <a:pt x="389" y="1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44" name="Google Shape;310;p27">
                <a:extLst>
                  <a:ext uri="{FF2B5EF4-FFF2-40B4-BE49-F238E27FC236}">
                    <a16:creationId xmlns:a16="http://schemas.microsoft.com/office/drawing/2014/main" id="{103E01E8-9872-4984-91B5-D35B5CBE80CA}"/>
                  </a:ext>
                </a:extLst>
              </p:cNvPr>
              <p:cNvSpPr/>
              <p:nvPr/>
            </p:nvSpPr>
            <p:spPr>
              <a:xfrm>
                <a:off x="4427406" y="1639951"/>
                <a:ext cx="28876" cy="24688"/>
              </a:xfrm>
              <a:custGeom>
                <a:avLst/>
                <a:gdLst/>
                <a:ahLst/>
                <a:cxnLst/>
                <a:rect l="l" t="t" r="r" b="b"/>
                <a:pathLst>
                  <a:path w="655" h="560" extrusionOk="0">
                    <a:moveTo>
                      <a:pt x="369" y="1"/>
                    </a:moveTo>
                    <a:cubicBezTo>
                      <a:pt x="119" y="1"/>
                      <a:pt x="0" y="299"/>
                      <a:pt x="179" y="477"/>
                    </a:cubicBezTo>
                    <a:cubicBezTo>
                      <a:pt x="232" y="534"/>
                      <a:pt x="300" y="560"/>
                      <a:pt x="368" y="560"/>
                    </a:cubicBezTo>
                    <a:cubicBezTo>
                      <a:pt x="512" y="560"/>
                      <a:pt x="655" y="445"/>
                      <a:pt x="655" y="275"/>
                    </a:cubicBezTo>
                    <a:cubicBezTo>
                      <a:pt x="655" y="120"/>
                      <a:pt x="524" y="1"/>
                      <a:pt x="369" y="1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45" name="Google Shape;311;p27">
                <a:extLst>
                  <a:ext uri="{FF2B5EF4-FFF2-40B4-BE49-F238E27FC236}">
                    <a16:creationId xmlns:a16="http://schemas.microsoft.com/office/drawing/2014/main" id="{908AA398-82E1-4E66-6371-06E0CDE5ED27}"/>
                  </a:ext>
                </a:extLst>
              </p:cNvPr>
              <p:cNvSpPr/>
              <p:nvPr/>
            </p:nvSpPr>
            <p:spPr>
              <a:xfrm>
                <a:off x="4411139" y="1559144"/>
                <a:ext cx="57222" cy="43071"/>
              </a:xfrm>
              <a:custGeom>
                <a:avLst/>
                <a:gdLst/>
                <a:ahLst/>
                <a:cxnLst/>
                <a:rect l="l" t="t" r="r" b="b"/>
                <a:pathLst>
                  <a:path w="1298" h="977" extrusionOk="0">
                    <a:moveTo>
                      <a:pt x="655" y="0"/>
                    </a:moveTo>
                    <a:cubicBezTo>
                      <a:pt x="530" y="0"/>
                      <a:pt x="405" y="48"/>
                      <a:pt x="310" y="143"/>
                    </a:cubicBezTo>
                    <a:cubicBezTo>
                      <a:pt x="0" y="453"/>
                      <a:pt x="226" y="977"/>
                      <a:pt x="655" y="977"/>
                    </a:cubicBezTo>
                    <a:cubicBezTo>
                      <a:pt x="1084" y="977"/>
                      <a:pt x="1298" y="453"/>
                      <a:pt x="1000" y="143"/>
                    </a:cubicBezTo>
                    <a:cubicBezTo>
                      <a:pt x="905" y="48"/>
                      <a:pt x="780" y="0"/>
                      <a:pt x="655" y="0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46" name="Google Shape;312;p27">
                <a:extLst>
                  <a:ext uri="{FF2B5EF4-FFF2-40B4-BE49-F238E27FC236}">
                    <a16:creationId xmlns:a16="http://schemas.microsoft.com/office/drawing/2014/main" id="{52AE3395-EA02-C0E7-B0E9-29E623E93304}"/>
                  </a:ext>
                </a:extLst>
              </p:cNvPr>
              <p:cNvSpPr/>
              <p:nvPr/>
            </p:nvSpPr>
            <p:spPr>
              <a:xfrm>
                <a:off x="4420044" y="1538556"/>
                <a:ext cx="25217" cy="18516"/>
              </a:xfrm>
              <a:custGeom>
                <a:avLst/>
                <a:gdLst/>
                <a:ahLst/>
                <a:cxnLst/>
                <a:rect l="l" t="t" r="r" b="b"/>
                <a:pathLst>
                  <a:path w="572" h="420" extrusionOk="0">
                    <a:moveTo>
                      <a:pt x="280" y="0"/>
                    </a:moveTo>
                    <a:cubicBezTo>
                      <a:pt x="227" y="0"/>
                      <a:pt x="173" y="21"/>
                      <a:pt x="131" y="63"/>
                    </a:cubicBezTo>
                    <a:cubicBezTo>
                      <a:pt x="0" y="193"/>
                      <a:pt x="96" y="420"/>
                      <a:pt x="286" y="420"/>
                    </a:cubicBezTo>
                    <a:cubicBezTo>
                      <a:pt x="477" y="420"/>
                      <a:pt x="572" y="193"/>
                      <a:pt x="429" y="63"/>
                    </a:cubicBezTo>
                    <a:cubicBezTo>
                      <a:pt x="387" y="21"/>
                      <a:pt x="334" y="0"/>
                      <a:pt x="280" y="0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47" name="Google Shape;313;p27">
                <a:extLst>
                  <a:ext uri="{FF2B5EF4-FFF2-40B4-BE49-F238E27FC236}">
                    <a16:creationId xmlns:a16="http://schemas.microsoft.com/office/drawing/2014/main" id="{F93746F1-CE88-EE06-FC1A-000FE68401A9}"/>
                  </a:ext>
                </a:extLst>
              </p:cNvPr>
              <p:cNvSpPr/>
              <p:nvPr/>
            </p:nvSpPr>
            <p:spPr>
              <a:xfrm>
                <a:off x="4399059" y="1552178"/>
                <a:ext cx="25217" cy="18560"/>
              </a:xfrm>
              <a:custGeom>
                <a:avLst/>
                <a:gdLst/>
                <a:ahLst/>
                <a:cxnLst/>
                <a:rect l="l" t="t" r="r" b="b"/>
                <a:pathLst>
                  <a:path w="572" h="421" extrusionOk="0">
                    <a:moveTo>
                      <a:pt x="292" y="1"/>
                    </a:moveTo>
                    <a:cubicBezTo>
                      <a:pt x="238" y="1"/>
                      <a:pt x="185" y="21"/>
                      <a:pt x="143" y="63"/>
                    </a:cubicBezTo>
                    <a:cubicBezTo>
                      <a:pt x="0" y="194"/>
                      <a:pt x="95" y="420"/>
                      <a:pt x="286" y="420"/>
                    </a:cubicBezTo>
                    <a:cubicBezTo>
                      <a:pt x="476" y="420"/>
                      <a:pt x="572" y="194"/>
                      <a:pt x="441" y="63"/>
                    </a:cubicBezTo>
                    <a:cubicBezTo>
                      <a:pt x="399" y="21"/>
                      <a:pt x="345" y="1"/>
                      <a:pt x="292" y="1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48" name="Google Shape;314;p27">
                <a:extLst>
                  <a:ext uri="{FF2B5EF4-FFF2-40B4-BE49-F238E27FC236}">
                    <a16:creationId xmlns:a16="http://schemas.microsoft.com/office/drawing/2014/main" id="{D09CEEBB-E7B1-FF99-18D3-4EB2B2ADD75A}"/>
                  </a:ext>
                </a:extLst>
              </p:cNvPr>
              <p:cNvSpPr/>
              <p:nvPr/>
            </p:nvSpPr>
            <p:spPr>
              <a:xfrm>
                <a:off x="4444202" y="1541157"/>
                <a:ext cx="24688" cy="18560"/>
              </a:xfrm>
              <a:custGeom>
                <a:avLst/>
                <a:gdLst/>
                <a:ahLst/>
                <a:cxnLst/>
                <a:rect l="l" t="t" r="r" b="b"/>
                <a:pathLst>
                  <a:path w="560" h="421" extrusionOk="0">
                    <a:moveTo>
                      <a:pt x="280" y="1"/>
                    </a:moveTo>
                    <a:cubicBezTo>
                      <a:pt x="226" y="1"/>
                      <a:pt x="173" y="21"/>
                      <a:pt x="131" y="63"/>
                    </a:cubicBezTo>
                    <a:cubicBezTo>
                      <a:pt x="0" y="194"/>
                      <a:pt x="95" y="420"/>
                      <a:pt x="286" y="420"/>
                    </a:cubicBezTo>
                    <a:cubicBezTo>
                      <a:pt x="464" y="420"/>
                      <a:pt x="560" y="194"/>
                      <a:pt x="429" y="63"/>
                    </a:cubicBezTo>
                    <a:cubicBezTo>
                      <a:pt x="387" y="21"/>
                      <a:pt x="334" y="1"/>
                      <a:pt x="280" y="1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</p:grp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0EC85E76-E4F9-C221-A7AE-C19D46967159}"/>
                </a:ext>
              </a:extLst>
            </p:cNvPr>
            <p:cNvSpPr txBox="1"/>
            <p:nvPr/>
          </p:nvSpPr>
          <p:spPr>
            <a:xfrm>
              <a:off x="3877638" y="5564860"/>
              <a:ext cx="5306047" cy="1011686"/>
            </a:xfrm>
            <a:prstGeom prst="roundRect">
              <a:avLst/>
            </a:prstGeom>
            <a:noFill/>
            <a:ln w="57150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5000" b="1" dirty="0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60 000 </a:t>
              </a:r>
              <a:r>
                <a:rPr lang="en-US" sz="5000" b="1" dirty="0" err="1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đồng</a:t>
              </a:r>
              <a:endParaRPr lang="vi-VN" sz="5000" b="1" i="0" dirty="0">
                <a:solidFill>
                  <a:schemeClr val="accent6">
                    <a:lumMod val="50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149" name="Google Shape;1408;p39">
            <a:extLst>
              <a:ext uri="{FF2B5EF4-FFF2-40B4-BE49-F238E27FC236}">
                <a16:creationId xmlns:a16="http://schemas.microsoft.com/office/drawing/2014/main" id="{5ABFD234-4B30-4B17-8EAF-20829507C007}"/>
              </a:ext>
            </a:extLst>
          </p:cNvPr>
          <p:cNvGrpSpPr/>
          <p:nvPr/>
        </p:nvGrpSpPr>
        <p:grpSpPr>
          <a:xfrm flipH="1">
            <a:off x="7330197" y="3801334"/>
            <a:ext cx="1717619" cy="1316226"/>
            <a:chOff x="2178000" y="1370575"/>
            <a:chExt cx="1417475" cy="1417450"/>
          </a:xfrm>
        </p:grpSpPr>
        <p:sp>
          <p:nvSpPr>
            <p:cNvPr id="150" name="Google Shape;1409;p39">
              <a:extLst>
                <a:ext uri="{FF2B5EF4-FFF2-40B4-BE49-F238E27FC236}">
                  <a16:creationId xmlns:a16="http://schemas.microsoft.com/office/drawing/2014/main" id="{099421A4-E774-7BCA-100F-91BB980544E2}"/>
                </a:ext>
              </a:extLst>
            </p:cNvPr>
            <p:cNvSpPr/>
            <p:nvPr/>
          </p:nvSpPr>
          <p:spPr>
            <a:xfrm>
              <a:off x="2437575" y="1615825"/>
              <a:ext cx="926925" cy="926925"/>
            </a:xfrm>
            <a:custGeom>
              <a:avLst/>
              <a:gdLst/>
              <a:ahLst/>
              <a:cxnLst/>
              <a:rect l="l" t="t" r="r" b="b"/>
              <a:pathLst>
                <a:path w="37077" h="37077" extrusionOk="0">
                  <a:moveTo>
                    <a:pt x="18538" y="1"/>
                  </a:moveTo>
                  <a:cubicBezTo>
                    <a:pt x="8299" y="1"/>
                    <a:pt x="0" y="8300"/>
                    <a:pt x="0" y="18539"/>
                  </a:cubicBezTo>
                  <a:cubicBezTo>
                    <a:pt x="0" y="28778"/>
                    <a:pt x="8299" y="37077"/>
                    <a:pt x="18538" y="37077"/>
                  </a:cubicBezTo>
                  <a:cubicBezTo>
                    <a:pt x="28778" y="37077"/>
                    <a:pt x="37076" y="28778"/>
                    <a:pt x="37076" y="18539"/>
                  </a:cubicBezTo>
                  <a:cubicBezTo>
                    <a:pt x="37076" y="8300"/>
                    <a:pt x="28778" y="1"/>
                    <a:pt x="18538" y="1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C00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1" name="Google Shape;1410;p39">
              <a:extLst>
                <a:ext uri="{FF2B5EF4-FFF2-40B4-BE49-F238E27FC236}">
                  <a16:creationId xmlns:a16="http://schemas.microsoft.com/office/drawing/2014/main" id="{C112B514-A480-42B2-3B66-C6527F8B5DFE}"/>
                </a:ext>
              </a:extLst>
            </p:cNvPr>
            <p:cNvSpPr/>
            <p:nvPr/>
          </p:nvSpPr>
          <p:spPr>
            <a:xfrm>
              <a:off x="2725998" y="1974523"/>
              <a:ext cx="37100" cy="73041"/>
            </a:xfrm>
            <a:custGeom>
              <a:avLst/>
              <a:gdLst/>
              <a:ahLst/>
              <a:cxnLst/>
              <a:rect l="l" t="t" r="r" b="b"/>
              <a:pathLst>
                <a:path w="1120" h="2205" extrusionOk="0">
                  <a:moveTo>
                    <a:pt x="547" y="1"/>
                  </a:moveTo>
                  <a:cubicBezTo>
                    <a:pt x="543" y="1"/>
                    <a:pt x="540" y="1"/>
                    <a:pt x="536" y="1"/>
                  </a:cubicBezTo>
                  <a:cubicBezTo>
                    <a:pt x="239" y="13"/>
                    <a:pt x="1" y="501"/>
                    <a:pt x="13" y="1120"/>
                  </a:cubicBezTo>
                  <a:cubicBezTo>
                    <a:pt x="24" y="1720"/>
                    <a:pt x="280" y="2204"/>
                    <a:pt x="573" y="2204"/>
                  </a:cubicBezTo>
                  <a:cubicBezTo>
                    <a:pt x="577" y="2204"/>
                    <a:pt x="581" y="2204"/>
                    <a:pt x="584" y="2204"/>
                  </a:cubicBezTo>
                  <a:cubicBezTo>
                    <a:pt x="882" y="2204"/>
                    <a:pt x="1120" y="1704"/>
                    <a:pt x="1108" y="1097"/>
                  </a:cubicBezTo>
                  <a:cubicBezTo>
                    <a:pt x="1096" y="496"/>
                    <a:pt x="840" y="1"/>
                    <a:pt x="547" y="1"/>
                  </a:cubicBezTo>
                  <a:close/>
                </a:path>
              </a:pathLst>
            </a:custGeom>
            <a:solidFill>
              <a:srgbClr val="804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2" name="Google Shape;1411;p39">
              <a:extLst>
                <a:ext uri="{FF2B5EF4-FFF2-40B4-BE49-F238E27FC236}">
                  <a16:creationId xmlns:a16="http://schemas.microsoft.com/office/drawing/2014/main" id="{D4E4E35A-F758-3C10-A71C-B364FB4C1E13}"/>
                </a:ext>
              </a:extLst>
            </p:cNvPr>
            <p:cNvSpPr/>
            <p:nvPr/>
          </p:nvSpPr>
          <p:spPr>
            <a:xfrm>
              <a:off x="3037174" y="1967832"/>
              <a:ext cx="37100" cy="73405"/>
            </a:xfrm>
            <a:custGeom>
              <a:avLst/>
              <a:gdLst/>
              <a:ahLst/>
              <a:cxnLst/>
              <a:rect l="l" t="t" r="r" b="b"/>
              <a:pathLst>
                <a:path w="1120" h="2216" extrusionOk="0">
                  <a:moveTo>
                    <a:pt x="537" y="1"/>
                  </a:moveTo>
                  <a:cubicBezTo>
                    <a:pt x="239" y="13"/>
                    <a:pt x="1" y="513"/>
                    <a:pt x="25" y="1120"/>
                  </a:cubicBezTo>
                  <a:cubicBezTo>
                    <a:pt x="36" y="1727"/>
                    <a:pt x="286" y="2215"/>
                    <a:pt x="584" y="2215"/>
                  </a:cubicBezTo>
                  <a:cubicBezTo>
                    <a:pt x="894" y="2203"/>
                    <a:pt x="1120" y="1703"/>
                    <a:pt x="1108" y="1096"/>
                  </a:cubicBezTo>
                  <a:cubicBezTo>
                    <a:pt x="1096" y="501"/>
                    <a:pt x="846" y="1"/>
                    <a:pt x="537" y="1"/>
                  </a:cubicBezTo>
                  <a:close/>
                </a:path>
              </a:pathLst>
            </a:custGeom>
            <a:solidFill>
              <a:srgbClr val="804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3" name="Google Shape;1412;p39">
              <a:extLst>
                <a:ext uri="{FF2B5EF4-FFF2-40B4-BE49-F238E27FC236}">
                  <a16:creationId xmlns:a16="http://schemas.microsoft.com/office/drawing/2014/main" id="{645CFCA8-599D-72C8-9B4F-75E9CAC8AC9E}"/>
                </a:ext>
              </a:extLst>
            </p:cNvPr>
            <p:cNvSpPr/>
            <p:nvPr/>
          </p:nvSpPr>
          <p:spPr>
            <a:xfrm>
              <a:off x="2841173" y="2079427"/>
              <a:ext cx="120708" cy="48992"/>
            </a:xfrm>
            <a:custGeom>
              <a:avLst/>
              <a:gdLst/>
              <a:ahLst/>
              <a:cxnLst/>
              <a:rect l="l" t="t" r="r" b="b"/>
              <a:pathLst>
                <a:path w="3644" h="1479" extrusionOk="0">
                  <a:moveTo>
                    <a:pt x="3617" y="1"/>
                  </a:moveTo>
                  <a:cubicBezTo>
                    <a:pt x="3578" y="1"/>
                    <a:pt x="3458" y="223"/>
                    <a:pt x="3191" y="525"/>
                  </a:cubicBezTo>
                  <a:cubicBezTo>
                    <a:pt x="3036" y="704"/>
                    <a:pt x="2858" y="870"/>
                    <a:pt x="2655" y="989"/>
                  </a:cubicBezTo>
                  <a:cubicBezTo>
                    <a:pt x="2417" y="1144"/>
                    <a:pt x="2143" y="1228"/>
                    <a:pt x="1858" y="1251"/>
                  </a:cubicBezTo>
                  <a:cubicBezTo>
                    <a:pt x="1834" y="1252"/>
                    <a:pt x="1810" y="1253"/>
                    <a:pt x="1786" y="1253"/>
                  </a:cubicBezTo>
                  <a:cubicBezTo>
                    <a:pt x="1525" y="1253"/>
                    <a:pt x="1265" y="1193"/>
                    <a:pt x="1036" y="1073"/>
                  </a:cubicBezTo>
                  <a:cubicBezTo>
                    <a:pt x="822" y="978"/>
                    <a:pt x="631" y="835"/>
                    <a:pt x="465" y="668"/>
                  </a:cubicBezTo>
                  <a:cubicBezTo>
                    <a:pt x="192" y="384"/>
                    <a:pt x="82" y="143"/>
                    <a:pt x="41" y="143"/>
                  </a:cubicBezTo>
                  <a:cubicBezTo>
                    <a:pt x="39" y="143"/>
                    <a:pt x="38" y="143"/>
                    <a:pt x="36" y="144"/>
                  </a:cubicBezTo>
                  <a:cubicBezTo>
                    <a:pt x="0" y="156"/>
                    <a:pt x="60" y="418"/>
                    <a:pt x="334" y="775"/>
                  </a:cubicBezTo>
                  <a:cubicBezTo>
                    <a:pt x="500" y="978"/>
                    <a:pt x="703" y="1144"/>
                    <a:pt x="929" y="1263"/>
                  </a:cubicBezTo>
                  <a:cubicBezTo>
                    <a:pt x="1194" y="1407"/>
                    <a:pt x="1490" y="1479"/>
                    <a:pt x="1789" y="1479"/>
                  </a:cubicBezTo>
                  <a:cubicBezTo>
                    <a:pt x="1812" y="1479"/>
                    <a:pt x="1835" y="1478"/>
                    <a:pt x="1858" y="1478"/>
                  </a:cubicBezTo>
                  <a:cubicBezTo>
                    <a:pt x="2191" y="1466"/>
                    <a:pt x="2501" y="1359"/>
                    <a:pt x="2763" y="1168"/>
                  </a:cubicBezTo>
                  <a:cubicBezTo>
                    <a:pt x="2977" y="1025"/>
                    <a:pt x="3167" y="847"/>
                    <a:pt x="3322" y="632"/>
                  </a:cubicBezTo>
                  <a:cubicBezTo>
                    <a:pt x="3572" y="275"/>
                    <a:pt x="3644" y="13"/>
                    <a:pt x="3620" y="1"/>
                  </a:cubicBezTo>
                  <a:cubicBezTo>
                    <a:pt x="3619" y="1"/>
                    <a:pt x="3618" y="1"/>
                    <a:pt x="3617" y="1"/>
                  </a:cubicBezTo>
                  <a:close/>
                </a:path>
              </a:pathLst>
            </a:custGeom>
            <a:solidFill>
              <a:srgbClr val="804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4" name="Google Shape;1413;p39">
              <a:extLst>
                <a:ext uri="{FF2B5EF4-FFF2-40B4-BE49-F238E27FC236}">
                  <a16:creationId xmlns:a16="http://schemas.microsoft.com/office/drawing/2014/main" id="{EEDD9F77-1EB1-A5A0-8E29-CF73AAEFB5C1}"/>
                </a:ext>
              </a:extLst>
            </p:cNvPr>
            <p:cNvSpPr/>
            <p:nvPr/>
          </p:nvSpPr>
          <p:spPr>
            <a:xfrm>
              <a:off x="2644775" y="2060116"/>
              <a:ext cx="143564" cy="122331"/>
            </a:xfrm>
            <a:custGeom>
              <a:avLst/>
              <a:gdLst/>
              <a:ahLst/>
              <a:cxnLst/>
              <a:rect l="l" t="t" r="r" b="b"/>
              <a:pathLst>
                <a:path w="4334" h="3693" extrusionOk="0">
                  <a:moveTo>
                    <a:pt x="2182" y="0"/>
                  </a:moveTo>
                  <a:cubicBezTo>
                    <a:pt x="2165" y="0"/>
                    <a:pt x="2148" y="1"/>
                    <a:pt x="2131" y="1"/>
                  </a:cubicBezTo>
                  <a:cubicBezTo>
                    <a:pt x="941" y="25"/>
                    <a:pt x="0" y="870"/>
                    <a:pt x="24" y="1894"/>
                  </a:cubicBezTo>
                  <a:cubicBezTo>
                    <a:pt x="36" y="2891"/>
                    <a:pt x="984" y="3692"/>
                    <a:pt x="2151" y="3692"/>
                  </a:cubicBezTo>
                  <a:cubicBezTo>
                    <a:pt x="2168" y="3692"/>
                    <a:pt x="2186" y="3692"/>
                    <a:pt x="2203" y="3692"/>
                  </a:cubicBezTo>
                  <a:cubicBezTo>
                    <a:pt x="3393" y="3668"/>
                    <a:pt x="4334" y="2823"/>
                    <a:pt x="4322" y="1799"/>
                  </a:cubicBezTo>
                  <a:cubicBezTo>
                    <a:pt x="4299" y="801"/>
                    <a:pt x="3338" y="0"/>
                    <a:pt x="2182" y="0"/>
                  </a:cubicBezTo>
                  <a:close/>
                </a:path>
              </a:pathLst>
            </a:custGeom>
            <a:solidFill>
              <a:srgbClr val="EEA3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5" name="Google Shape;1414;p39">
              <a:extLst>
                <a:ext uri="{FF2B5EF4-FFF2-40B4-BE49-F238E27FC236}">
                  <a16:creationId xmlns:a16="http://schemas.microsoft.com/office/drawing/2014/main" id="{09C9341B-246D-50BE-A33E-9EAE58F64B6F}"/>
                </a:ext>
              </a:extLst>
            </p:cNvPr>
            <p:cNvSpPr/>
            <p:nvPr/>
          </p:nvSpPr>
          <p:spPr>
            <a:xfrm>
              <a:off x="3015080" y="2052232"/>
              <a:ext cx="143994" cy="122728"/>
            </a:xfrm>
            <a:custGeom>
              <a:avLst/>
              <a:gdLst/>
              <a:ahLst/>
              <a:cxnLst/>
              <a:rect l="l" t="t" r="r" b="b"/>
              <a:pathLst>
                <a:path w="4347" h="3705" extrusionOk="0">
                  <a:moveTo>
                    <a:pt x="2183" y="0"/>
                  </a:moveTo>
                  <a:cubicBezTo>
                    <a:pt x="2166" y="0"/>
                    <a:pt x="2149" y="0"/>
                    <a:pt x="2132" y="1"/>
                  </a:cubicBezTo>
                  <a:cubicBezTo>
                    <a:pt x="953" y="25"/>
                    <a:pt x="1" y="870"/>
                    <a:pt x="25" y="1894"/>
                  </a:cubicBezTo>
                  <a:cubicBezTo>
                    <a:pt x="48" y="2903"/>
                    <a:pt x="997" y="3704"/>
                    <a:pt x="2164" y="3704"/>
                  </a:cubicBezTo>
                  <a:cubicBezTo>
                    <a:pt x="2181" y="3704"/>
                    <a:pt x="2198" y="3704"/>
                    <a:pt x="2216" y="3704"/>
                  </a:cubicBezTo>
                  <a:cubicBezTo>
                    <a:pt x="3394" y="3680"/>
                    <a:pt x="4347" y="2823"/>
                    <a:pt x="4323" y="1810"/>
                  </a:cubicBezTo>
                  <a:cubicBezTo>
                    <a:pt x="4299" y="801"/>
                    <a:pt x="3351" y="0"/>
                    <a:pt x="2183" y="0"/>
                  </a:cubicBezTo>
                  <a:close/>
                </a:path>
              </a:pathLst>
            </a:custGeom>
            <a:solidFill>
              <a:srgbClr val="EEA3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6" name="Google Shape;1415;p39">
              <a:extLst>
                <a:ext uri="{FF2B5EF4-FFF2-40B4-BE49-F238E27FC236}">
                  <a16:creationId xmlns:a16="http://schemas.microsoft.com/office/drawing/2014/main" id="{A86768C6-C57D-AFD9-FB3B-E3CC623B7243}"/>
                </a:ext>
              </a:extLst>
            </p:cNvPr>
            <p:cNvSpPr/>
            <p:nvPr/>
          </p:nvSpPr>
          <p:spPr>
            <a:xfrm>
              <a:off x="2833150" y="1370575"/>
              <a:ext cx="166725" cy="183375"/>
            </a:xfrm>
            <a:custGeom>
              <a:avLst/>
              <a:gdLst/>
              <a:ahLst/>
              <a:cxnLst/>
              <a:rect l="l" t="t" r="r" b="b"/>
              <a:pathLst>
                <a:path w="6669" h="7335" extrusionOk="0">
                  <a:moveTo>
                    <a:pt x="3334" y="0"/>
                  </a:moveTo>
                  <a:lnTo>
                    <a:pt x="1" y="7334"/>
                  </a:lnTo>
                  <a:lnTo>
                    <a:pt x="6668" y="7334"/>
                  </a:lnTo>
                  <a:lnTo>
                    <a:pt x="3334" y="0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7" name="Google Shape;1416;p39">
              <a:extLst>
                <a:ext uri="{FF2B5EF4-FFF2-40B4-BE49-F238E27FC236}">
                  <a16:creationId xmlns:a16="http://schemas.microsoft.com/office/drawing/2014/main" id="{71227792-29EE-3107-BE7A-24F7DE96A0DD}"/>
                </a:ext>
              </a:extLst>
            </p:cNvPr>
            <p:cNvSpPr/>
            <p:nvPr/>
          </p:nvSpPr>
          <p:spPr>
            <a:xfrm>
              <a:off x="2833150" y="2604650"/>
              <a:ext cx="166725" cy="183375"/>
            </a:xfrm>
            <a:custGeom>
              <a:avLst/>
              <a:gdLst/>
              <a:ahLst/>
              <a:cxnLst/>
              <a:rect l="l" t="t" r="r" b="b"/>
              <a:pathLst>
                <a:path w="6669" h="7335" extrusionOk="0">
                  <a:moveTo>
                    <a:pt x="1" y="0"/>
                  </a:moveTo>
                  <a:lnTo>
                    <a:pt x="3334" y="7335"/>
                  </a:lnTo>
                  <a:lnTo>
                    <a:pt x="6668" y="0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8" name="Google Shape;1417;p39">
              <a:extLst>
                <a:ext uri="{FF2B5EF4-FFF2-40B4-BE49-F238E27FC236}">
                  <a16:creationId xmlns:a16="http://schemas.microsoft.com/office/drawing/2014/main" id="{F3246AE5-7084-0425-79B4-1B08B02117F9}"/>
                </a:ext>
              </a:extLst>
            </p:cNvPr>
            <p:cNvSpPr/>
            <p:nvPr/>
          </p:nvSpPr>
          <p:spPr>
            <a:xfrm>
              <a:off x="3412100" y="1995950"/>
              <a:ext cx="183375" cy="166700"/>
            </a:xfrm>
            <a:custGeom>
              <a:avLst/>
              <a:gdLst/>
              <a:ahLst/>
              <a:cxnLst/>
              <a:rect l="l" t="t" r="r" b="b"/>
              <a:pathLst>
                <a:path w="7335" h="6668" extrusionOk="0">
                  <a:moveTo>
                    <a:pt x="0" y="0"/>
                  </a:moveTo>
                  <a:lnTo>
                    <a:pt x="0" y="6668"/>
                  </a:lnTo>
                  <a:lnTo>
                    <a:pt x="7334" y="3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9" name="Google Shape;1418;p39">
              <a:extLst>
                <a:ext uri="{FF2B5EF4-FFF2-40B4-BE49-F238E27FC236}">
                  <a16:creationId xmlns:a16="http://schemas.microsoft.com/office/drawing/2014/main" id="{AEBC74D7-EA3F-2D52-383F-BFADDE311E22}"/>
                </a:ext>
              </a:extLst>
            </p:cNvPr>
            <p:cNvSpPr/>
            <p:nvPr/>
          </p:nvSpPr>
          <p:spPr>
            <a:xfrm>
              <a:off x="2178000" y="1995950"/>
              <a:ext cx="183400" cy="166700"/>
            </a:xfrm>
            <a:custGeom>
              <a:avLst/>
              <a:gdLst/>
              <a:ahLst/>
              <a:cxnLst/>
              <a:rect l="l" t="t" r="r" b="b"/>
              <a:pathLst>
                <a:path w="7336" h="6668" extrusionOk="0">
                  <a:moveTo>
                    <a:pt x="7335" y="0"/>
                  </a:moveTo>
                  <a:lnTo>
                    <a:pt x="1" y="3334"/>
                  </a:lnTo>
                  <a:lnTo>
                    <a:pt x="7335" y="6668"/>
                  </a:lnTo>
                  <a:lnTo>
                    <a:pt x="7335" y="0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0" name="Google Shape;1419;p39">
              <a:extLst>
                <a:ext uri="{FF2B5EF4-FFF2-40B4-BE49-F238E27FC236}">
                  <a16:creationId xmlns:a16="http://schemas.microsoft.com/office/drawing/2014/main" id="{180681B8-DDD1-098C-CCF8-C04888A8C536}"/>
                </a:ext>
              </a:extLst>
            </p:cNvPr>
            <p:cNvSpPr/>
            <p:nvPr/>
          </p:nvSpPr>
          <p:spPr>
            <a:xfrm>
              <a:off x="2420900" y="1556900"/>
              <a:ext cx="188725" cy="188750"/>
            </a:xfrm>
            <a:custGeom>
              <a:avLst/>
              <a:gdLst/>
              <a:ahLst/>
              <a:cxnLst/>
              <a:rect l="l" t="t" r="r" b="b"/>
              <a:pathLst>
                <a:path w="7549" h="7550" extrusionOk="0">
                  <a:moveTo>
                    <a:pt x="0" y="1"/>
                  </a:moveTo>
                  <a:lnTo>
                    <a:pt x="2822" y="7549"/>
                  </a:lnTo>
                  <a:lnTo>
                    <a:pt x="7549" y="283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1" name="Google Shape;1420;p39">
              <a:extLst>
                <a:ext uri="{FF2B5EF4-FFF2-40B4-BE49-F238E27FC236}">
                  <a16:creationId xmlns:a16="http://schemas.microsoft.com/office/drawing/2014/main" id="{9B91D713-47FF-7B4E-C35A-C27354B7597C}"/>
                </a:ext>
              </a:extLst>
            </p:cNvPr>
            <p:cNvSpPr/>
            <p:nvPr/>
          </p:nvSpPr>
          <p:spPr>
            <a:xfrm>
              <a:off x="3234400" y="2370700"/>
              <a:ext cx="188725" cy="188725"/>
            </a:xfrm>
            <a:custGeom>
              <a:avLst/>
              <a:gdLst/>
              <a:ahLst/>
              <a:cxnLst/>
              <a:rect l="l" t="t" r="r" b="b"/>
              <a:pathLst>
                <a:path w="7549" h="7549" extrusionOk="0">
                  <a:moveTo>
                    <a:pt x="4727" y="0"/>
                  </a:moveTo>
                  <a:lnTo>
                    <a:pt x="0" y="4715"/>
                  </a:lnTo>
                  <a:lnTo>
                    <a:pt x="7549" y="7549"/>
                  </a:lnTo>
                  <a:lnTo>
                    <a:pt x="4727" y="0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2" name="Google Shape;1421;p39">
              <a:extLst>
                <a:ext uri="{FF2B5EF4-FFF2-40B4-BE49-F238E27FC236}">
                  <a16:creationId xmlns:a16="http://schemas.microsoft.com/office/drawing/2014/main" id="{6FF89C43-15F2-24C8-B73B-FBDB6B8E4FE4}"/>
                </a:ext>
              </a:extLst>
            </p:cNvPr>
            <p:cNvSpPr/>
            <p:nvPr/>
          </p:nvSpPr>
          <p:spPr>
            <a:xfrm>
              <a:off x="3213550" y="1578025"/>
              <a:ext cx="188750" cy="188750"/>
            </a:xfrm>
            <a:custGeom>
              <a:avLst/>
              <a:gdLst/>
              <a:ahLst/>
              <a:cxnLst/>
              <a:rect l="l" t="t" r="r" b="b"/>
              <a:pathLst>
                <a:path w="7550" h="7550" extrusionOk="0">
                  <a:moveTo>
                    <a:pt x="7549" y="1"/>
                  </a:moveTo>
                  <a:lnTo>
                    <a:pt x="1" y="2835"/>
                  </a:lnTo>
                  <a:lnTo>
                    <a:pt x="4716" y="7549"/>
                  </a:lnTo>
                  <a:lnTo>
                    <a:pt x="7549" y="1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3" name="Google Shape;1422;p39">
              <a:extLst>
                <a:ext uri="{FF2B5EF4-FFF2-40B4-BE49-F238E27FC236}">
                  <a16:creationId xmlns:a16="http://schemas.microsoft.com/office/drawing/2014/main" id="{651F6AC4-3E75-53A3-2E39-3C3BD7D55798}"/>
                </a:ext>
              </a:extLst>
            </p:cNvPr>
            <p:cNvSpPr/>
            <p:nvPr/>
          </p:nvSpPr>
          <p:spPr>
            <a:xfrm>
              <a:off x="2399775" y="2391825"/>
              <a:ext cx="188725" cy="188750"/>
            </a:xfrm>
            <a:custGeom>
              <a:avLst/>
              <a:gdLst/>
              <a:ahLst/>
              <a:cxnLst/>
              <a:rect l="l" t="t" r="r" b="b"/>
              <a:pathLst>
                <a:path w="7549" h="7550" extrusionOk="0">
                  <a:moveTo>
                    <a:pt x="2834" y="1"/>
                  </a:moveTo>
                  <a:lnTo>
                    <a:pt x="0" y="7549"/>
                  </a:lnTo>
                  <a:lnTo>
                    <a:pt x="0" y="7549"/>
                  </a:lnTo>
                  <a:lnTo>
                    <a:pt x="7549" y="4715"/>
                  </a:lnTo>
                  <a:lnTo>
                    <a:pt x="2834" y="1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64" name="Google Shape;118;p4">
            <a:extLst>
              <a:ext uri="{FF2B5EF4-FFF2-40B4-BE49-F238E27FC236}">
                <a16:creationId xmlns:a16="http://schemas.microsoft.com/office/drawing/2014/main" id="{D9C78A3D-BD89-3362-2A78-F7A89846E071}"/>
              </a:ext>
            </a:extLst>
          </p:cNvPr>
          <p:cNvSpPr/>
          <p:nvPr/>
        </p:nvSpPr>
        <p:spPr>
          <a:xfrm rot="19980337">
            <a:off x="8838626" y="5459464"/>
            <a:ext cx="1542088" cy="1241512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18;p4">
            <a:extLst>
              <a:ext uri="{FF2B5EF4-FFF2-40B4-BE49-F238E27FC236}">
                <a16:creationId xmlns:a16="http://schemas.microsoft.com/office/drawing/2014/main" id="{90F3573A-FF2B-D776-2240-C7D1457A07B5}"/>
              </a:ext>
            </a:extLst>
          </p:cNvPr>
          <p:cNvSpPr/>
          <p:nvPr/>
        </p:nvSpPr>
        <p:spPr>
          <a:xfrm rot="19980337">
            <a:off x="8983698" y="2267215"/>
            <a:ext cx="1542088" cy="1241512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13 (2)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20551" y="5623406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22866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673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4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64" grpId="0" animBg="1"/>
      <p:bldP spid="16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68F29AF-4BD0-4151-863C-740F09A59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9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D9DB2C3-E25B-4D3B-B116-1AFE102ADA12}"/>
              </a:ext>
            </a:extLst>
          </p:cNvPr>
          <p:cNvSpPr/>
          <p:nvPr/>
        </p:nvSpPr>
        <p:spPr>
          <a:xfrm>
            <a:off x="273050" y="254000"/>
            <a:ext cx="11645900" cy="635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87A637A-6400-B7B1-720B-47ED89AE8E2A}"/>
              </a:ext>
            </a:extLst>
          </p:cNvPr>
          <p:cNvSpPr/>
          <p:nvPr/>
        </p:nvSpPr>
        <p:spPr>
          <a:xfrm>
            <a:off x="581025" y="323850"/>
            <a:ext cx="790575" cy="7239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55CFA5-9B2E-575A-1815-3B0529DDFF15}"/>
              </a:ext>
            </a:extLst>
          </p:cNvPr>
          <p:cNvSpPr txBox="1"/>
          <p:nvPr/>
        </p:nvSpPr>
        <p:spPr>
          <a:xfrm>
            <a:off x="1466850" y="361950"/>
            <a:ext cx="6057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Tính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giá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trị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biểu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thức</a:t>
            </a:r>
            <a:endParaRPr lang="en-US" sz="3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F3B1C9B-BCCE-7A0C-1280-2E4591F5F9A5}"/>
              </a:ext>
            </a:extLst>
          </p:cNvPr>
          <p:cNvGrpSpPr/>
          <p:nvPr/>
        </p:nvGrpSpPr>
        <p:grpSpPr>
          <a:xfrm>
            <a:off x="533400" y="1766583"/>
            <a:ext cx="5353049" cy="757542"/>
            <a:chOff x="2188414" y="252108"/>
            <a:chExt cx="7329212" cy="1355662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5F491069-B3DD-01A9-818F-21EDB843F0C2}"/>
                </a:ext>
              </a:extLst>
            </p:cNvPr>
            <p:cNvSpPr/>
            <p:nvPr/>
          </p:nvSpPr>
          <p:spPr>
            <a:xfrm>
              <a:off x="2188414" y="252108"/>
              <a:ext cx="7329212" cy="1355662"/>
            </a:xfrm>
            <a:prstGeom prst="roundRect">
              <a:avLst/>
            </a:prstGeom>
            <a:solidFill>
              <a:srgbClr val="F2C61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A3E131A-A9B2-BAC3-ED4C-F1D3C3250A55}"/>
                </a:ext>
              </a:extLst>
            </p:cNvPr>
            <p:cNvSpPr txBox="1"/>
            <p:nvPr/>
          </p:nvSpPr>
          <p:spPr>
            <a:xfrm>
              <a:off x="2227539" y="304710"/>
              <a:ext cx="7027381" cy="11566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3600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a) 460 839 + 29 210 x 3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EE00E10-C46F-AA8F-519D-366E7ED5B4D6}"/>
              </a:ext>
            </a:extLst>
          </p:cNvPr>
          <p:cNvGrpSpPr/>
          <p:nvPr/>
        </p:nvGrpSpPr>
        <p:grpSpPr>
          <a:xfrm>
            <a:off x="6486525" y="1747533"/>
            <a:ext cx="5353049" cy="757542"/>
            <a:chOff x="2188414" y="252108"/>
            <a:chExt cx="7329212" cy="1355662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19543CA7-DE68-B9A1-3378-96FD1C616EAD}"/>
                </a:ext>
              </a:extLst>
            </p:cNvPr>
            <p:cNvSpPr/>
            <p:nvPr/>
          </p:nvSpPr>
          <p:spPr>
            <a:xfrm>
              <a:off x="2188414" y="252108"/>
              <a:ext cx="7329212" cy="1355662"/>
            </a:xfrm>
            <a:prstGeom prst="roundRect">
              <a:avLst/>
            </a:prstGeom>
            <a:solidFill>
              <a:srgbClr val="F2C61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B3C586E-6E94-921F-BC71-9C68ED175BDF}"/>
                </a:ext>
              </a:extLst>
            </p:cNvPr>
            <p:cNvSpPr txBox="1"/>
            <p:nvPr/>
          </p:nvSpPr>
          <p:spPr>
            <a:xfrm>
              <a:off x="2227539" y="304710"/>
              <a:ext cx="7027381" cy="11566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l-PL" sz="3600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b) 648 501 – 20 810 x 4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7E0046DF-4BEC-3A34-ACC6-A2D0FD12AE0A}"/>
              </a:ext>
            </a:extLst>
          </p:cNvPr>
          <p:cNvSpPr txBox="1"/>
          <p:nvPr/>
        </p:nvSpPr>
        <p:spPr>
          <a:xfrm>
            <a:off x="590550" y="2609850"/>
            <a:ext cx="5172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 = 460 839 + 87 630</a:t>
            </a:r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C320267-A8C1-0E8E-51A8-12BCCD8E26D8}"/>
              </a:ext>
            </a:extLst>
          </p:cNvPr>
          <p:cNvSpPr txBox="1"/>
          <p:nvPr/>
        </p:nvSpPr>
        <p:spPr>
          <a:xfrm>
            <a:off x="628650" y="3295650"/>
            <a:ext cx="5172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548 469</a:t>
            </a:r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11B9B0C-2803-23EA-7A5C-F02EEF9EC580}"/>
              </a:ext>
            </a:extLst>
          </p:cNvPr>
          <p:cNvSpPr txBox="1"/>
          <p:nvPr/>
        </p:nvSpPr>
        <p:spPr>
          <a:xfrm>
            <a:off x="6353175" y="2571750"/>
            <a:ext cx="5172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= 648 501 – 83 240</a:t>
            </a:r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8F919FD-2961-AE57-B27C-FE963F315E27}"/>
              </a:ext>
            </a:extLst>
          </p:cNvPr>
          <p:cNvSpPr txBox="1"/>
          <p:nvPr/>
        </p:nvSpPr>
        <p:spPr>
          <a:xfrm>
            <a:off x="6391275" y="3257550"/>
            <a:ext cx="5172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= 565 261</a:t>
            </a:r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" name="14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6312" y="519407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26900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668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  <p:bldP spid="6" grpId="0"/>
      <p:bldP spid="19" grpId="0"/>
      <p:bldP spid="20" grpId="0"/>
      <p:bldP spid="23" grpId="0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68F29AF-4BD0-4151-863C-740F09A59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9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D9DB2C3-E25B-4D3B-B116-1AFE102ADA12}"/>
              </a:ext>
            </a:extLst>
          </p:cNvPr>
          <p:cNvSpPr/>
          <p:nvPr/>
        </p:nvSpPr>
        <p:spPr>
          <a:xfrm>
            <a:off x="273050" y="254000"/>
            <a:ext cx="11645900" cy="635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1535CB1-4D88-F142-F450-394D873D512F}"/>
              </a:ext>
            </a:extLst>
          </p:cNvPr>
          <p:cNvSpPr/>
          <p:nvPr/>
        </p:nvSpPr>
        <p:spPr>
          <a:xfrm>
            <a:off x="581025" y="323850"/>
            <a:ext cx="790575" cy="7239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CA8F50-1191-9B4B-21B7-896CC1E8846F}"/>
              </a:ext>
            </a:extLst>
          </p:cNvPr>
          <p:cNvSpPr txBox="1"/>
          <p:nvPr/>
        </p:nvSpPr>
        <p:spPr>
          <a:xfrm>
            <a:off x="1466850" y="361950"/>
            <a:ext cx="103251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Rô-bốt đặt các hạt thóc vào bàn cờ theo quy tắc: ô thứ nhất đặt 1 hạt thóc, ô thứ hai đặt 2 hạt thóc, ô thứ ba đặt 4 hạt thóc và cứ như vậy, số thóc đặt vào ô sau gấp đôi số thóc đặt vào ô trước đó. Biết rằng ô thứ mười tám đặt 131 072 hạt thóc. Hỏi Rô-bốt đặt bao nhiêu hạt thóc vào ô thứ hai mươi?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EF1F3D5-144A-1F4D-F9E2-A03DAEA133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5262" y="2000250"/>
            <a:ext cx="3781425" cy="27241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6AEA4E1-9103-DA81-2A43-92FE4C185051}"/>
                  </a:ext>
                </a:extLst>
              </p:cNvPr>
              <p:cNvSpPr txBox="1"/>
              <p:nvPr/>
            </p:nvSpPr>
            <p:spPr>
              <a:xfrm>
                <a:off x="638174" y="2247900"/>
                <a:ext cx="6600825" cy="35394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b="1" u="sng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b="1" i="1" u="sng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Bài</a:t>
                </a:r>
                <a:r>
                  <a:rPr lang="en-US" sz="2800" b="1" i="1" u="sng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b="1" i="1" u="sng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giải</a:t>
                </a:r>
                <a:r>
                  <a:rPr lang="en-US" sz="2800" b="1" i="1" u="sng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:</a:t>
                </a:r>
                <a:endParaRPr lang="en-US" sz="2800" b="1" u="sng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   </a:t>
                </a:r>
                <a:r>
                  <a:rPr lang="en-US" sz="2800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Rô-bốt</a:t>
                </a:r>
                <a:r>
                  <a:rPr lang="en-US" sz="28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cần</a:t>
                </a:r>
                <a:r>
                  <a:rPr lang="en-US" sz="28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đặt</a:t>
                </a:r>
                <a:r>
                  <a:rPr lang="en-US" sz="28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vào</a:t>
                </a:r>
                <a:r>
                  <a:rPr lang="en-US" sz="28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ô </a:t>
                </a:r>
                <a:r>
                  <a:rPr lang="en-US" sz="2800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thứ</a:t>
                </a:r>
                <a:r>
                  <a:rPr lang="en-US" sz="28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mười</a:t>
                </a:r>
                <a:r>
                  <a:rPr lang="en-US" sz="28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chín</a:t>
                </a:r>
                <a:r>
                  <a:rPr lang="en-US" sz="28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28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hạt</a:t>
                </a:r>
                <a:r>
                  <a:rPr lang="en-US" sz="28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thóc</a:t>
                </a:r>
                <a:r>
                  <a:rPr lang="en-US" sz="28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lang="en-US" sz="28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:</a:t>
                </a:r>
              </a:p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           131 072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×</m:t>
                    </m:r>
                  </m:oMath>
                </a14:m>
                <a:r>
                  <a:rPr lang="en-US" sz="28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2 = 262 144 (</a:t>
                </a:r>
                <a:r>
                  <a:rPr lang="en-US" sz="2800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hạt</a:t>
                </a:r>
                <a:r>
                  <a:rPr lang="en-US" sz="28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)</a:t>
                </a:r>
              </a:p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   </a:t>
                </a:r>
                <a:r>
                  <a:rPr lang="en-US" sz="2800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Rô-bốt</a:t>
                </a:r>
                <a:r>
                  <a:rPr lang="en-US" sz="28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cần</a:t>
                </a:r>
                <a:r>
                  <a:rPr lang="en-US" sz="28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đặt</a:t>
                </a:r>
                <a:r>
                  <a:rPr lang="en-US" sz="28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vào</a:t>
                </a:r>
                <a:r>
                  <a:rPr lang="en-US" sz="28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ô </a:t>
                </a:r>
                <a:r>
                  <a:rPr lang="en-US" sz="2800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thứ</a:t>
                </a:r>
                <a:r>
                  <a:rPr lang="en-US" sz="28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hai</a:t>
                </a:r>
                <a:r>
                  <a:rPr lang="en-US" sz="28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mươi</a:t>
                </a:r>
                <a:r>
                  <a:rPr lang="en-US" sz="28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28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hạt</a:t>
                </a:r>
                <a:r>
                  <a:rPr lang="en-US" sz="28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thóc</a:t>
                </a:r>
                <a:r>
                  <a:rPr lang="en-US" sz="28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lang="en-US" sz="28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:</a:t>
                </a:r>
              </a:p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            262 144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×</m:t>
                    </m:r>
                  </m:oMath>
                </a14:m>
                <a:r>
                  <a:rPr lang="en-US" sz="28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2 = 524 288 (</a:t>
                </a:r>
                <a:r>
                  <a:rPr lang="en-US" sz="2800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hạt</a:t>
                </a:r>
                <a:r>
                  <a:rPr lang="en-US" sz="28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)</a:t>
                </a:r>
              </a:p>
              <a:p>
                <a:pPr marL="0" marR="0" algn="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                    </a:t>
                </a:r>
                <a:r>
                  <a:rPr lang="en-US" sz="2800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Đáp</a:t>
                </a:r>
                <a:r>
                  <a:rPr lang="en-US" sz="28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28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: 524 288 </a:t>
                </a:r>
                <a:r>
                  <a:rPr lang="en-US" sz="2800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hạt</a:t>
                </a:r>
                <a:r>
                  <a:rPr lang="en-US" sz="28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thóc</a:t>
                </a:r>
                <a:endParaRPr lang="en-US" sz="28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6AEA4E1-9103-DA81-2A43-92FE4C1850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174" y="2247900"/>
                <a:ext cx="6600825" cy="3539430"/>
              </a:xfrm>
              <a:prstGeom prst="rect">
                <a:avLst/>
              </a:prstGeom>
              <a:blipFill>
                <a:blip r:embed="rId7"/>
                <a:stretch>
                  <a:fillRect t="-1897" r="-1941" b="-39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15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71512" y="5908964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4555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982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  <p:bldP spid="6" grpId="0"/>
      <p:bldP spid="1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68F29AF-4BD0-4151-863C-740F09A59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9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E71E657-1DCC-4C29-B295-5150A19CA09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63" t="-4930" r="-1813" b="4930"/>
          <a:stretch/>
        </p:blipFill>
        <p:spPr>
          <a:xfrm>
            <a:off x="0" y="-355600"/>
            <a:ext cx="12484100" cy="72136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899B9657-6833-4E5B-8345-49EDA3C2BD2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4200" l="10000" r="97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941" y="2035293"/>
            <a:ext cx="3782830" cy="3782830"/>
          </a:xfrm>
          <a:prstGeom prst="rect">
            <a:avLst/>
          </a:prstGeom>
        </p:spPr>
      </p:pic>
      <p:pic>
        <p:nvPicPr>
          <p:cNvPr id="24" name="图片 4">
            <a:extLst>
              <a:ext uri="{FF2B5EF4-FFF2-40B4-BE49-F238E27FC236}">
                <a16:creationId xmlns:a16="http://schemas.microsoft.com/office/drawing/2014/main" id="{78092E03-EBE1-4057-A034-8CBBFFFF059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9953" y="4049348"/>
            <a:ext cx="3202047" cy="293521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ED73E50-0462-F66D-85AA-29903ADD6ED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18141" y="1602547"/>
            <a:ext cx="8614395" cy="3078747"/>
          </a:xfrm>
          <a:prstGeom prst="rect">
            <a:avLst/>
          </a:prstGeom>
        </p:spPr>
      </p:pic>
      <p:pic>
        <p:nvPicPr>
          <p:cNvPr id="2" name="16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28749" y="5933901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39151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56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OJECT_VERSION" val="9"/>
  <p:tag name="ISPRING_PROJECT_FOLDER_UPDATED" val="1"/>
  <p:tag name="ISPRING_UUID" val="{A86199CD-B3FE-4D1A-A197-4F5160865680}"/>
  <p:tag name="ISPRING_RESOURCE_FOLDER" val="C:\Users\Administrator\Documents\Zalo Received Files\Bai 38 nhan so co mot chu so  tiet 2  (1)\"/>
  <p:tag name="ISPRING_PRESENTATION_PATH" val="C:\Users\Administrator\Documents\Zalo Received Files\Bai 38 nhan so co mot chu so  tiet 2  (1).pptx"/>
  <p:tag name="ISPRING_SCREEN_RECS_UPDATED" val="C:\Users\Administrator\Documents\Zalo Received Files\Bai 38 nhan so co mot chu so  tiet 2  (1)\"/>
  <p:tag name="ISPRING_PRESENTATION_TITLE" val="Bai 38 nhan so co mot chu so  tiet 2  (1)"/>
  <p:tag name="ISPRING_FIRST_PUBLISH" val="1"/>
  <p:tag name="ISPRING_PRESENTER_PHOTO_0" val="jpg|/9j/4AAQSkZJRgABAQAASABIAAD/4QBMRXhpZgAATU0AKgAAAAgAAgESAAMAAAABAAEAAIdpAAQA&#10;AAABAAAAJgAAAAAAAqACAAQAAAABAAAAvKADAAQAAAABAAAAxAAAAAD/7QA4UGhvdG9zaG9wIDMu&#10;MAA4QklNBAQAAAAAAAA4QklNBCUAAAAAABDUHYzZjwCyBOmACZjs+EJ+/+ICKElDQ19QUk9GSUxF&#10;AAEBAAACGGFwcGwEAAAAbW50clJHQiBYWVogB+YAAQABAAAAAAAAYWNzcEFQUEwAAAAAQVBQTAAA&#10;AAAAAAAAAAAAAAAAAAAAAPbWAAEAAAAA0y1hcHBs7P2jjjiFR8NttL1PetoYLwAAAAAAAAAAAAAA&#10;AAAAAAAAAAAAAAAAAAAAAAAAAAAKZGVzYwAAAPwAAAAwY3BydAAAASwAAABQd3RwdAAAAXwAAAAU&#10;clhZWgAAAZAAAAAUZ1hZWgAAAaQAAAAUYlhZWgAAAbgAAAAUclRSQwAAAcwAAAAgY2hhZAAAAewA&#10;AAAsYlRSQwAAAcwAAAAgZ1RSQwAAAcwAAAAgbWx1YwAAAAAAAAABAAAADGVuVVMAAAAUAAAAHABE&#10;AGkAcwBwAGwAYQB5ACAAUAAzbWx1YwAAAAAAAAABAAAADGVuVVMAAAA0AAAAHABDAG8AcAB5AHIA&#10;aQBnAGgAdAAgAEEAcABwAGwAZQAgAEkAbgBjAC4ALAAgADIAMAAyADJYWVogAAAAAAAA9tUAAQAA&#10;AADTLFhZWiAAAAAAAACD3wAAPb////+7WFlaIAAAAAAAAEq/AACxNwAACrlYWVogAAAAAAAAKDgA&#10;ABELAADIuXBhcmEAAAAAAAMAAAACZmYAAPKnAAANWQAAE9AAAApbc2YzMgAAAAAAAQxCAAAF3v//&#10;8yYAAAeTAAD9kP//+6L///2jAAAD3AAAwG7/wAARCADEALwDASIAAhEBAxEB/8QAHwAAAQUBAQEB&#10;AQEAAAAAAAAAAAECAwQFBgcICQoL/8QAtRAAAgEDAwIEAwUFBAQAAAF9AQIDAAQRBRIhMUEGE1Fh&#10;ByJxFDKBkaEII0KxwRVS0fAkM2JyggkKFhcYGRolJicoKSo0NTY3ODk6Q0RFRkdISUpTVFVWV1hZ&#10;WmNkZWZnaGlqc3R1dnd4eXqDhIWGh4iJipKTlJWWl5iZmqKjpKWmp6ipqrKztLW2t7i5usLDxMXG&#10;x8jJytLT1NXW19jZ2uHi4+Tl5ufo6erx8vP09fb3+Pn6/8QAHwEAAwEBAQEBAQEBAQAAAAAAAAEC&#10;AwQFBgcICQoL/8QAtREAAgECBAQDBAcFBAQAAQJ3AAECAxEEBSExBhJBUQdhcRMiMoEIFEKRobHB&#10;CSMzUvAVYnLRChYkNOEl8RcYGRomJygpKjU2Nzg5OkNERUZHSElKU1RVVldYWVpjZGVmZ2hpanN0&#10;dXZ3eHl6goOEhYaHiImKkpOUlZaXmJmaoqOkpaanqKmqsrO0tba3uLm6wsPExcbHyMnK0tPU1dbX&#10;2Nna4uPk5ebn6Onq8vP09fb3+Pn6/9sAQwACAgICAgIEAgIEBgQEBAYIBgYGBggKCAgICAgKDAoK&#10;CgoKCgwMDAwMDAwMDg4ODg4OEBAQEBASEhISEhISEhIS/9sAQwEDAwMFBAUIBAQIEw0LDRMTExMT&#10;ExMTExMTExMTExMTExMTExMTExMTExMTExMTExMTExMTExMTExMTExMTExMT/90ABAAM/9oADAMB&#10;AAIRAxEAPwDdcL2/KmAZ5NAGeTUgGcfyr86PxwBz04qVU49KVVyQcVcjhJ+6KaVykiMIe/StWHT2&#10;kQEdTU1tYlsZGa7LTtNYxjitVTuaQhfQ5eDTiDsI6VtQaYxIwK7a30IuAwFZfirxV4E+HdiNQ8ca&#10;pb6dGeVWVgHbH9xB8zf8BFelgsuq4uoqGGg5SeySu/u/Q6qeGcuhVg0gntWxFohOPlr5iuv2wtH1&#10;nUjoXwZ8Lan4rusfK0cZjQ474VXfHrlRgd64vxL8WP2oJZzb61feGvAivyIrq4he6UH1g3TzZ9vK&#10;B9q/ScF4RZ1UaWMUKHlUklLXa1Nc0/T3deh6FLLZy1S0PuGPQm7D9KuR+HZW42/pXwDb+FfjR42t&#10;t7/ELxHqhboND0LUTG3+7IyWifyqi37JfxP1ZjLcx/ES6b+8+nQJn/v7qQb8xXtrwqy+g+TMc4hC&#10;XZU6jfzUowa/A7YZNUaukfobL4daPBA/SqUmhtnOK+A4v2XPivoLB7KX4iacR/GumI4H4W+osf0q&#10;XUIPjd4IRfI+JWo2RX+HxDouoWy59DJJb3Ef1y2Pek/CjB4h8uWZtTqPovZ1U/8AyWMxTyepHdfk&#10;fc8uikAnbWRNpJXtXy34Y+NX7Tlqhn/snRfH1pEPnbRbqGS4I90gdnB+sPtXpPhb9sj4LalqB0T4&#10;l6dqPhC+UhWW8QvGG9CyKGX6sgrwMd4TZ3STlhaca6Wv7qSm7d3Fe+vnFeZyzyya3R6LNprA8isW&#10;fT8HpX0Xoem+BPGelprnhO9j1K0k+7NbSrIv5r0+hplz4B0jnIk+m4f4V+eV8sq0pOnUVmuj/wCG&#10;OSeXzR8yTQOh6cCqxQjmvoW48B6OMkiQZ/2h/hWJP4E0cdBIP+Bj/CuOWBmc8sFNHh5X5aafl617&#10;LJ4J0UDGJM/7w/wqufBWi8/63/vof4Vi8HMz+rSPIwMHI/Sl3E816v8A8IXoo6+Z/wB9D/Cnf8IZ&#10;ox5Xf/30KPqcxfV5H//Q3B1HHFTInOR3pEUgfhV+CHd8qivz1K5+OpDoYS+Aoro7Sx5wBTrGx6DF&#10;d7peklmHy+ldNOlc6KdPmKGn6WzYGKu+K/F3gn4XaAfEPjq+jsbZfuhzudzjhURclj7AHHsK8e+L&#10;37QGmfDe9TwH4GtDr/i27IjhsoQXETMPlMm0Z75CDBPfANeSfDL9nfx/8ZvHUuq+J1i8Z+J4G23T&#10;XDkaHo5zxHM8RAuZl6/ZoDtGP3jZyK/WuGfDtVcOs2z+fscPa6StzzXeKekY9OeWjekVKWh7uBy2&#10;VQj8Q/tAfF/4pafNffDG3h8HeFY28qTXdVYIXJOAIgQcue0cSyP9KxtI/ZwuBJa+Lb/QdQ8RnUZO&#10;dc8SiWC3wvLSRacji5lVR086SMNwAnOK/Zn4WfsteBPAGo23jDxbKfE3iaBQkeoXqKqWwxgR2Vsv&#10;7q2jA4CoM+rGvEP2iPiLfaV8Yrfw/ph1DVb1IoTbaVEAlqzkks0wZW83dxgAfLt6jrX0OY+INDI6&#10;DwvDFBUYPTmV7y33lpUl5axi9P3SP0XhfhiONxKoOF0k21e2i87WSXVvZdTtPC37EfhOHTotP+I+&#10;u3+uWsYH/EttMaRpY9haWXl7h/10d/eve/A/w1+B3wyvl8N+AdG0rSLwrvEVtFGk7AfxFsbzj1JN&#10;eWfH8+P9a/Ztn1q4Muj61bxRXVzFbS4KlGBkXch5BGTjJ7A8ivkrTfFp0P4k/Dz40q4K63aCxvWO&#10;CRJEfJcsefmKkH1r87zTijFVZezxE24u0rfDFXaTairJW02SPpMp4PeNoTxEZq654pJX96MOZK99&#10;pJOzV9vM/WW4kFtA855CAn64r5Eb9sLwl/wh+oeMF0q88nTr5LGSMmPcWfPzD5iNo2nvn2r64uwW&#10;spUI4KEfpX4PXtr40/4QTxXJYPENDg1dBdoceaZS7CLb7DvivJzXHVMLyql15vwV/wDhzv4K4ewu&#10;bKt9bduV07Xdr80rNer2Xmfsr46+MHgv4ceE7fxb4pnMEN2qmGNVLyOWAO1VAOTg89Kr/Cz40+Bf&#10;jBaXMnhOdmktsCaCVSkiBuhIYYIPYjIr4t/aDuDr/ib4YeGSN27yZ2U9CMpn9FNaH7POq28PxY+J&#10;XxGl+W1tS54/2Gcn9BS/tCp9YVJW5dvPa+/3dOo/9WMMspeNlze1tzLVctvaKCVrXu9Xe/TY+o/H&#10;fwH/AGePiJqC2fjjw9pd1qLDKybFhuh7rLEUlGPUNXzz8Qf2F7bWNLaw8IeIJLi1QHy9M8RwjV7R&#10;fRY5pCt5APdJzj0r5v8ADXwl8bfGvwZrnxc0KGS78QTaoGtHEwiKxICXKbiBkNgAe3GK/XDwnDq9&#10;v4asLfXm3XqQIJjxzIANx446172TcUZhCzpTcYrWN9Y63V7PRPRbLTTXY8XiLh3D5bywhXU5/DKN&#10;rOLSTa3d1dtX01T0P5/vHH7M3jr4Dau3ifSxf/Du8TOy/s5n1LQpm7CSVV8+2UntcRyJ6tjmvR/B&#10;37YXjDwLd2vh39pnSlht7sZtte04CW0nU9HPlFkYY6tGc+qiv111L46fC/TvHUvwy1zUEt9QCqCs&#10;ylY38wcIHI2lsfw55zxmvAPix+xd4S8Q2d5qfwjNto09/mS70ueMzaPft1zLbZ/cue01vscdea/R&#10;qXG2Az2P1Xiaiqj250/fX/b+svXm51slGK1XyONySpSUZTg1zK60tdPZra69CppOoaB4s0aHxD4Y&#10;u4r+xuRvimhYMjD2I9OnJqjdWJHGK/Mj/hEfi5+zX47u2+FNvcadfR5n1DwlfP50dxAnLTafPwt1&#10;EBk5UCaMcOpGc/eXwS+PXgT4+6C174dY2up2o/0zTpT++hPTPbchI4YfQ4Ir5fingSpl9N5jls/b&#10;Yb+Zbxv/ADpNrXpJNxfRnzlfDODtJHTXNr7VkyR7fl6V315ZYJ4rmbq2IJHUelfnE4HnVKdjn2BH&#10;J7VGetW5UIJBGPSoSpzWLRzuJ//R6uGMkgYrpLCz5GBVazsJAQ5FdzpNgWI4r4WlC5+R04XNHStM&#10;ZiABn0rwT42/GvXtO1qL4KfBWP7b4svvlllXBSyTGWZiflDBckkkKijJrovj98X5vhfoVt4V8Hp9&#10;q8V68RBp8CDcybjtMrL9eFBHLewNQfsofsqS+Mbm90XUpzPpqTEeKtURtz6ldA7jpdtLnP2eJv8A&#10;j7kU/vX/AHecA1+1cE8L4XBYVcTZ9G9Nfw4P7bX2pLrBPRK655aaJSa+kyzLnVd2tCf9lL9k+Txg&#10;st9pV3KujTlk1XxKCy3WrMT+8ttNZsPFaZyslzw8xyFIWv0s8b/EX4S/steB7Tw3pdtFZxQRFbDS&#10;rVdpYA849Bk5LsefUmvoHTrXStKtYtF0lI7eC1jWOOCMBVRFGFVVHAAHAA4FcH47+EPw8+JREvjD&#10;TI7qdInhjmOQ6LIOcEY6dRnOD0ryOKeI8dndSdZy16J6rTva2qW1lZbRSVkv0LJ6WCo14f2hF+zW&#10;6ja79L6b9f1PlD4vnxr8YvgRo3xi0BJtL1DS2N6bNJN6SorYLDBAbbjcoYZ4IxnBrzH4x67L8X/h&#10;Fof7QnhN/I1rw8/l33l/ejJI554wGww4OFJya6v4R+KdZ/Zw+I83wK+Isvm6HfuTp12/KjfnA74D&#10;k4Zf4W56HJ9C8E/s8+J/BfxW17S7CON/AuvQMJ4XccMynCqmSflYnB4G045r4GUJYlW6tcsl2ktp&#10;f8HTofqUMRQympf3eWm3VovpUpT0nSd+ttLO7TTT3IfgZ4n8HS+C4/Cfi3xf/bmqeMFaUW8+S8bM&#10;pVo+M4GRwDtXP3RzivlM/Bz4zrbQfBQ6DPKLDVPtdtqBI8lYyMH5/u4YYP3uCOlfTCaX+y3+ypeW&#10;9tqDtq/id+ba3jRrzUJG6Dy4Igdvb5sDB7iuxbxj+1t8S9r+B/Ddh4I0+TlbrXpftF2VPf7Hbn5D&#10;7PID7CvcocM4jE4eFTGWpq27dk43V7cyvLVa8qbR8/U4xpZfjK1TKY88ZNS9+KjaSvytKDSWjtbZ&#10;9V0PraytZrfTYrG7fzXWMK79NxAwT+NfJS/sj+H18KeIvCU+tS+V4hvY7xnESqYjG5cKAXOQc45x&#10;Urfs1fErxMu74j/FPXrvd96LS47fTYh7DYkkn0+fNeK638I/2f8Awf8AE22+G/j+58RSSX6K1rfX&#10;Ot3rpKx42MElXa2cAcYORznivSxeAy2MlHF1+ZbJxi7a6aczg/wPmsnxeY03OOWXvpJpWv7j5r9d&#10;mr6dtdDvv2k/hvpGi6HoHjuHXTpV/oAS0guGgacNn7pZUDkHrztIrX8I/s5aloHwN8QeHtL1IXes&#10;+JY/Pa42lFLEAhBuwQCO5A6nite4/Yu+FpG7RNW8SaYezW2s3Z/SV5F/MUw/AH45+FY/N+G/xSv5&#10;An3bbXbSC9ib2MkYhkH1yahZJgKlaVSFfluvtRkun91z1e23zOlcU42OEp4JfZlf7OuvMl8KdlK7&#10;s21rtpr4V8HPBXx/TxL4d8IpYXPhvSPDu77dJv8A3d0xYsxwQA+44HGccnIr9MLi4htYHurhgkcY&#10;LMx6ADkk18gD4v8A7RXwxi3fGTwUus6fGcPqnhqQ3GF/vPZSBZwMddm+u4HjfwJ+0z8NNS0P4V+J&#10;I0luIzFKVU+fAT1SWF9roT0OQCBULI62AoOpC846apqS20Ta0i9NnZ9zPM85/tjFQniIxprrZPq2&#10;3J3vJ7vvokkfJmm+F7f9r743avrmqh4/DOkxNaRPFhWZuQnJHJJy5yOOBXo/jj9ou2+D2v6d8Kvh&#10;npzaxZaDBjUdpZpFjjAyFY9GTqxOR24Ocavi8Xf7K3wJtPCPgq3kvdY1F/I+0RRll8+T70h4Izzh&#10;FPPT0xXxxpXw98W6d4/t/hRomtuureIrfbrhRA/kE5kMbScseMbipHJwe4r5KtUnhmlBfvJW5n67&#10;JX37eSVz9KwOGw2bc1TES/2WkmqUG5WaivfqS5U2tNb21k1E/SjUtB+FP7VXwxtb29jNxayHzbW5&#10;jZorqyuE48yGQYaOWNh24yMHIr8gvjx+z78SfhX8SIPEWjXIsvFwlZtL1iFVitddHUwXEYxHFfbf&#10;vJjy7jkrhuD+uVpffDH9lP4ZWuiatebY4VYqMEzXMpyzbUGeST9B7CuR8Na3pP7V+la3pOu2UN34&#10;NuoIY0RztuoLsAl845V4ztZHXoSCCRX6TwrxlWyarGjUkpKS96GjVnvo909mno9NmoyX5XmORutC&#10;tjMJB+wTajJq3XRX/mt0R8vfs9ftA6N8dfD8tjqEY07xNpg2ajYPwwZflMiA4Own15U8Hsa9nvrM&#10;rnivzl+Pnwe+Jfwb+J0fiXw9M3/CY6Oj3dneAYXX9MhH7wyAcG9gQAXEf/LVMSryCa+5fg58W/Df&#10;x2+H9v428P4jkP7u7tictBOANyH1H8SnoQQa7eNuFsPSpRz3JtcPU3S15JPp35ZWfK3ro4v3k0vg&#10;cThnBuLLdzARkVjSAhsYrt7+1xmublhO81+XSjY8mcLH/9L3jTbUlgPoK6PX/EGg+APCV9408SN5&#10;dpp8Rlcjqx6Kqj1ZuAPcVJo9luIAr5A/aU1yD4lfEvTPgUt2bTRNIjbV/ENwvSOCFDIQfUrHnaO7&#10;ug61lwJwys7zKGGqu1KK55vtCOrt5v4V3bXc/NsFh/aSUUjK+Angbxz8a/iLD46u3a38UeM/NOnz&#10;Lz/ZGixEx3F4B2kcZt7XOMuWkH3cj96NC8G6X8Mvh1F4M+HFolvBpVqYrKDtkAkZJ6lmOWJ6kk18&#10;8fspeArbwD8Orr4s+MLdNM1DxHHHdPC3A0/TYE22VmPRYYMF+mZCxPNeJ+Nfjp4rk8dyfEP4NeKL&#10;XWNPkjRZNGnHlSKqDB2xyYZix3MGXnsRtAz9Zx/xXHFYn2NNWpQ0jGNrJRVko23jD4U1e+s7Jzlf&#10;9c4Z4brY+8aFlZbu9r9ItpNJy1tzWWlr6HkPwt13T4NTu/id4l1rU/8AhLtIlknudMAIa8AyAino&#10;FU4DrtOF6YGDX3p8Cf2lNC+K4Hh7W4v7L8QxD95ZuTh8DJaMkDIA6g8j8iflnVdT+FP7UMseqaHP&#10;/wAIn49iOYw7FVnkXGAZBgNgDgjDD0Ne1fCP4NeIPDfiLUPjP+0LLbPqlpGpiuCybY44kZWlkKYT&#10;dtwckZH4V+ZZcq0ZwhhmpR79H6u91JdrH6XxOsBiMPWrZnF0q8UlGGzj2jFJKM6T196/NFJJXVr/&#10;AEZ8SfBXw08QafBr3xKgge10UtcrNcMUSIAfMWOQNvAJB44r5uTx38Wf2mbhrL4OSyeFPBIYxyeI&#10;JY83d8o6jT4ZAAqdR5z5HdVOKo6Jo2sfth69H4y8WJJa/DKyl36bpzZV9YkjPFzcDg/ZgwzHGfv4&#10;yeMV9zW1vFaQR2luixxxKFVVAVVUDAAA4AAGMelffuFLLG+aKlX63WkPJr7U/J3Udmm78v5DKtUr&#10;RjTlJ8sdl+du36nk/wALPgV8NPg/BI3hCw/065/4+tQuCZr25bu0s75ZifQED0Ar2MDA+tL7UMK8&#10;ivWqV5urWk5S7sEklZHzz+0Z8Yj8GfAD63p6LJqN23k2iPyu8/xMO4Uc4yM9K/Kb4kXnjj4l+LtK&#10;1HWrv7QL23j+z3bFVjCgFpCSuApQg5HXCj2r9Qv2m/hZbfF3wQNFs7yG31SxkE9ssrqoZiNpVskY&#10;BUnn8a/NHwf8GvjBpfi6DRZdPeK3eUJcM0kf2cxt8rsGLbM7ScHr718jnlHFVaqpKEnTdtv1/r9T&#10;9t8OK+VYTA1MXKrCOIXNfmte3Lpy3+d7b3s+lvpX9mH4y6zdfGG6+H1hdzaloNyjtA0uSyNEBlwW&#10;ywRucKTx+OK/TIHPSvm/4PfBH4V/BeWe90C6W5vJ/lNxPIu9U/uLg4C+vv3r6Mgngu4xNbSLIh/i&#10;Ugj8wa93LsPWo0eXEvX+tD834tzHBY7HOtlkHGFktUk5NLWVlom/+DpcsY7189fE/wDZt8A/EbUh&#10;4usjL4e8Tw8w6zpjeTdAjoJMfJMnqkisPpX0Lx60hPevUw2Kq4aXtKEmn+nVeato11Pmmk9GfF2h&#10;fGbxv8Jdctvh1+07FD5F3IItN8S267bK6bPyR3Cc/Z5zxwTtY/dPaq/jDwLe/AmHUfG3wa0abW9a&#10;8SXOz7RI3mi1WTnp95kZskk+25ulfW3inwt4c8a6DdeFfFlnFqGnXqGOe3mXcjqexH9eor468Naz&#10;4h/ZS8V2Xw38dXkmoeAdXmFvoeq3B3SafM33bG6fGSjdIZGPbaecV24jCUs1g5UY8tZa2S0fdxve&#10;0u8dt+W2iOzL8xngZt/FB25otuzSs7OzTtdXPh+Wy8a+NfHFx4T8QQT6h45vLo25kuCDBaQgZZ0C&#10;naO5zgKo6Akg1+vHwn+GeifCnwZb+E9GXJQbp5cYaaU/edvc9PYcDgVz3w8+BXg34deK9X8a6QZL&#10;i91Zy5eU7jGjfMyKxJJBbkk89OeKy/i9+0f8OvhJE9tqU/2vUsfLZQnMhz03Hoo9z+FfJYPCQwal&#10;iMTLXu+3n3fd/I+1z/O63ENSlluVU24JL3Ut5W1tFXtFapL1bd2b3xu+EGl/GPwU+gSSmy1O0dbv&#10;S79B+8s72LmKVfUZ+V1PDISO9fhVonijUv2ZvjH/AMJzcWn9n6JrF42k+KNNX/V2Goocs8Y5HlMG&#10;8+Bu8TMv8NfqP8If2lPH3iD4pQ+HviTp40uw16EvpaFSCpQnhmx828A84GMe4rz39vH4LaJfxD4j&#10;XMYXTNajj0bXXx8sO5v+JfqB97WchHP/ADykI6Cv0/w/4ioVJTyvF+9Qq+6169l3ejj/AHkujd/h&#10;eIsgr4CXscUle11Zpr71dOzun2sz1G8jguYVubVhLHKoZGU5BU4IYH0ORj865SaHEh4r5s/Yu+IO&#10;q6v4N1H4M+NCV1/wVM1o6Mcs1sGKof8AgBBTPpg19XXVuPN/D/PavieJMjnlGPq4Cpry7Po47pry&#10;a1PhKtPU/9P6y1LU9N8IeG7/AMWaodltp0D3En+7GucV8N/sreBrr4reIoNR8YkZ8eahPrGrSsQA&#10;mi6RIJGjJ/hS5vCkZ/2ITXqX7afiS60r4PW3gzSyTeeJb2KzVV6sikOw/E7QfY19cfsb/DXw3Hp3&#10;jDU9Yijl0mz8jwpatJwrWukRlLps5+7NdvMzc44HXFffcJR/sPhavmkdKmIk1HVp8tO1rW1/iS5l&#10;ql+6t5P5fI8MpSTl/X9bfM968XftB/ChfEC/D/xhGG0TVrYlNQcg2cwGQ8eRycHAJ6ZOM54r5n+I&#10;H7IllcD/AITf4D3Nvqdu3znT5irxlfSNyec84BIOO5NQ/H74dz+GfiPF40i8Lr4h8ImyW2itrZyi&#10;W/8AeZBFnadx3Angk14DDrXgvwnZT+Lvg/4mv9B1K3O86TeIfnPTCsMxufYjpX4pjq8ZynTxkFZb&#10;dJfK+j+T9Uf0pw5lk8PRo4rIsRKLmlzJrnpt32nytyg7btx31i1c93+BXwc+HnxP8TPLrmgX2gal&#10;oLxS3EAZjaStnIUb/mUnGcZ6ZweM17f8UWuv2i/iufgBpjsPCugiO68USocCd3+e204N/t43zYOd&#10;mB/FXoniH4z3fgn9m8/GTxDbD+020+OVbdRgy3UmEhjA6gvIwAHbOK3P2dPhdefCz4ZWum683na9&#10;qTtqOsXHea+uTvlOfRMhFx/Co4FfcZFhoZbhXmEPibtB2tru5bbwi1s0+aUZLZo/L+J84r5ni3Gu&#10;3aP2XJyS72bvo2tN9NNT3CztLWwtIrCyjWGGBRHGiDCqqjCqoGAABwAOBXO+HvGHh7xNqOo6bos4&#10;nm0qVYLjb/C5XOPf/Hiuju7mC1tXnunWJAPvMQAPxr5c/Z/8E6t8N9X8Rt4ucQy6xqbLaBmGZgu9&#10;9yjvkN+hrzp1JKcYpaPc+aq1pRqU4RWjvfy00PrKiiitjpPgb9uv4feE1+E+ofFE+XYappexzdbE&#10;xIpITbKTFKxVQcgKBzivw4/4Wfb/APQd0/8AL/7jr+hL9tzSTrP7Kvja1QZZdNklHHdMN/Sv5JCM&#10;V/U/gVl8M1yyvTxE3+7muzsmvNPqmeLmc+Sasfov8GNe0jx/8UNG8Jarq0VxbXs+2SKxQPcMqqWx&#10;GpswCeOc9s4Nfv74a8YeDPCulReHfC2h6lb28PCwxadMi56k/cAGTyTxX86X/BOPRzq/7Wnh1gM/&#10;ZFnuD/wGMj+tf1OjAFfC+N9Kngs3p5fBtxjBPe2rb6JdkdOWPmpuT7nmDeLPH2p5XQPDrQqfuy38&#10;yRJ/3wm+QfitNWw+L9wplm1HTbY/880gklH/AH0WQ/jj8K9U460EcGvxj26+zBfn+dz0Tw/xD4r+&#10;JvgXSJdc1yystUtYCgItHdLhi7BAqxuu0kk8DdyeKtXE/wANP2gfBGp+D9SUXllciS0vbSZSk0Ui&#10;HDKyNhldGAIPYgGqfxg12201tNtrk5itfP1W4X+9FYpuC/VpXTHuMVwHwm8Mo3xAjupok+0aFpwS&#10;9nVcNNf6iRcTbmxltqCMjOcbz0r0KVODo/WPhktU1+H46aW3J62Of+Cuu+I7Zte/Za+I1/Mdb0S3&#10;xYaj0kvNMmBWC5U9PNj+5J/tjPcVk2/7D/gdPCd/Y6hfTX2t3i711GbOY5Acghc85PDFsk9a6j9q&#10;3QdQ0HTNK/aF8KRltW8DTfaZlT71xpkmFvYT64T96oP8SccmtT446v4+8R/D7TPFPwo1y20rTbpB&#10;PdXc5RQIJEBR1Zs4+gGTkVw57h6OIpxzJ073uml0lpey00as/K7S2Pd4ezHGUK31PB4j2XM1d+l7&#10;Xsm7eWqel0zyLwt8GfD/AMJfEUfxQ+P/AIsS+vrLi1WRzsXAwCM/MTzwoHXnrmvqKz1X4eftF/DL&#10;UdPsX+3aNq0U9jOGUqcMDG3DAYPcfgfSvx/1eHwzZ+P7G4t7qb4gFUJu0YSoryndhEflimcHIH5V&#10;+l37M6fFaOG9PizQLXw/okqq9lbQKEdG/i3qcsSRj5mx0/L5fKcdaryUI8qT82793JXXlufb8Z5D&#10;KGFhj8VX55tK11GnG17csaekvO/KlbXqfjxHqWs/Av8AaI8O+NddkJc3cvhLxC/OJJrbZFHcP/12&#10;t2t5892DV+tlzZjzjxnHeviX/got8M0/4SjWpbaPC+JdHXVoD2GoaG2JiMfxSWMrfXyx6V9Gfs9e&#10;Nn+J3wW8OeMWYPPcWax3BJGfOhJik/NlJ/Gv2Ljeh/a+WYLOqSvJe5L8XH7rSivKJ+FYujy1HY//&#10;1IfjvrFrqP7UXgnSL/5rLwtY3Gv3A7f6Mslzg/hbKPxr9QPgb4K0bQ/2PNF0HxsqLBd6R9t1HzmK&#10;L5l5m5maRgcgbpCWOa/Gv4lag+sftCfEucfN9j8OJpkZ9DePaWnH43DfnX9DPiTQvCv/AAgNx4c8&#10;UbF0hbUQT722L5QAU5IxgYr9G4whPCZHleAgly+zi2u8mva3fyr2PN4fXJySu91tv8tux+dPw71L&#10;9pr4aeHodL8DTaZ4h0e3z5ccU0crYYk4QBt4GSexA+ld38P/ABz4G+JPxMtvCnxe8Bw6TrtwGkgm&#10;ZTiRlUsdwwvJHTOfrk1Tuv2a/wBnXWbSfxH4E8WPpkUBAeWKZXWMtwAeVIzg4Ga774IfAbQdI8dx&#10;eNrvxc3ie501GW2Qtv8ALDgqWJLEjr9OlfidHD4iEoUrXjp1UlZeqTXkft+Y5nldWlXxkny1mpaq&#10;FSnPme1+WUoO7+K9rq/U6T4yXFt44+PPgP4MNEk9pbtP4hv07KlhtFrwPWd1IB/un0r7Axj3r47+&#10;FkY8S/tbfEnxVNyNEs9K0WA+m9HupcfiyflX2FX3WbQdH2OGsvdhF6dXNc9352kl8j8fg73kch41&#10;8LQeM/CN/wCFbqQxLfQtEHXqhPQj6Hmvlbw/4R+IHhHxFp/jj446rFJp3h4C1smjO7zXnPliWTHQ&#10;/MASecD619qMgKFD0PH518YeMvgb8V9dvv8AhFY9dS68My3S3Plzn9/Cqtv2Kf4lBOFyT74r53Fw&#10;ek4pt+W3lf5nnZhSelWEW2u23lddrn2kAucjv3pcBeRXlXwx+Idl44XVNOji8i50S6azlTOchSdj&#10;D2ZR+leqKVI4rtjJSV0ejTqRnFSizy/43aQuvfCDxLo7jIn025Uj/tma/jKx2Pav7bfENv8AbtAv&#10;rPGfNgkTH+8pFfxVa/YtpmvX+mtwbe5liP8AwB2H9K/qX6NuIVsxw9/+fbX/AJMn+aPIziPwP1/Q&#10;/Sj/AIJOaSb39pO71YjIs9Kn5/66Mo/pX9Gmr3EtnpV1dwuiPFE7q0nCAqpILH+6O/tX4Of8EedF&#10;87x94v19+kFlbxL9Xdif0Ar98JI4542hmUOjghlIyCDxg59a/NPGzE+14pxEX9hQX/kqf6nZlytQ&#10;R+ZDftC/EtfHRvvPTmRrUQtGdyoIw28w7tojDAuZNxby2zjtX6X6fM89hDPKVZnRWYp905HUe3pX&#10;mo+Cvw5HiE+If7Oi3FcGHYpi3EBS+NudxUBeuMduteiahe2eh6XPqNziO3tImkfHQIgyf0Ffn+b4&#10;3C4p01g6XJZa+p1wjJfEz5f8d6nba142uorp1Fok8NtIT0W209ftt1J9PMKRsOnFer/BfTbqLwaP&#10;EOpoUvNdmk1GdT1T7QxZE/4AmEH0r5k8i98SzLpF2mLjVZItPkUcFXvGN9qB/wB0xBIiexr7wt4I&#10;rWBLaEbUjUKo9hwBSzD9zSjQX9W/z/NBHe5W1DTbPVdOm0rUYxNb3EbRSI3RkcYYEehBxXxT+zno&#10;OmeIfhD4g/Z88cj7TD4O1O40Zt33jaxsJrRv+/LR4PqK+5MDHFfHfg+AeG/2zfGWiINsPiTQtO1T&#10;b2MkDS2sh/FUSscIlVw2Iw0trKSXmnZ/+Stlxm6c41IOzT37f00eBeHPixrFpd3Wmfs1eBYIbS3k&#10;aD+0JMktt7sW6Z4OC31ArT0/43/tAeBvH2jwfEq7066ttWu47WSzt3iZ4xIwUOPLLEYJB5z6VmeO&#10;fgr8GPDniu+0m5+Ib6HaPK00umKx/du/OMbumDxx09a3/AGm/sZfDXVYtfg1yPUb23bdHLOxcK46&#10;MqgYBHY818Ko4hTUZVOW3mkt9kkr7dz9kqzy2pQlVp4d1XOP/PupKd2t5VJSsnfW8Ytdj0r9t3w5&#10;a33grw34rnAI0vXbWGY4/wCXXU92nzq3oCtxk/Svy8/ZP+OVl8HPh/qfw68Ty7Z9M1i7iUegAQN/&#10;4/ur9eP2so7XxP8AsqeLr/T28xV0l9QgYd2twLmNh+KA1/Mx+0KZNF+N/ieK2cKl1fPeADpi6An4&#10;/wC+6/qrwfwFDOsLVy3Gaxi+ZfK1v/S5H4JmacJJpan/1fIrZFvPjz8STKPv6ro1uf8AcbV7P/4g&#10;V+2P7Xmj+KNf+D1xo3ha2lvJLi4hEkUQySiuGOenGRX4ianM2ifHr4n7x/qm0rUvwi1PT5SfoFcm&#10;v3h/aU8ceKPh58Jr/wAW+EZViu7aSABnQONryoh4P+9X6P4qKMsHg6kvgdKHT/qHoN2+TRpwPOqs&#10;bhHhUnPmhyp7X5tL+Vz8rtQ8MXi+IbS4l+H97bafCuLqyhacidsfIxbkjaeR9cV9ufsi2fhhNe1a&#10;40Xwjd+HJlhQNLcySOrqzH5V8wDHT36Vz1l+2T8QtS0+BtH8E3lyxjXMuHKOSPvDamMHqOele7/B&#10;H4ofFzx5rd3bfEDw0dGs0hDwynILPuxtIJ9Ofwr8Qy6hh4VlOjNv/t3Tbo7aH65xVmWZ1svnSxtF&#10;QSSX8Ztu0r6wcnzP1vZeSLfwK8D+JfCvjP4ia74ltvIGua8Lm0YsD5lulrBErcdPmVgAfSvpQAU3&#10;p0or63EYmWIn7SpvZL7kl+h+PpC9q858f/DrS/iBZRwXdxc2U0JJjntJWjkXOM/dIBHsQRXo3UUh&#10;/KsJRUk4sicIzXLJaHw74o/4R/8AZ+8IajeeAtfW51s3cU91HcyI8s4T5WjZe3ykkYwc85r6/wDC&#10;2vQeJ/Dlj4gtxhbyFJgOuN4BxkenSue1z4U/DrxNqy69r+j2t1eLj968Y3HHTPrj3rYHg7RreQy6&#10;Wr2TEYP2digOPUDg1z0aUoS/u9v6/E4sPh6lGbtbk6L/AIfq/U6gqrKUPRhX8a3x00gaD8ZvFelK&#10;Nvlardf+PSsf61/YZBpWpwTo51CWSNOqMqcj0LYBr4E+I/8AwTM+BvxM8dan491i+1GG61WczypF&#10;IoRWIGdoIzzjNfsXhDxvg+FsbiMRmXNyThb3VfW6f5XHjcPOvFKKtZny1/wSm1rwt4B+GvjXx/4z&#10;voNMsVvIYDcXDhE+WPcRknJPPQV9+R/tx/A/UJ2j0B7/AFGJDjz4bSURH3VnCgj3pPgr+w78Efgr&#10;bPb6fbS6wTN50Z1FvOWJsYzGn3QeOuM19YR6Jo0UQghtIVjHRRGoH5YrxOMOIMszfOcTmipznGo7&#10;rVQskku0r7eXobYelKnTUO39eR4h4a/ad+EXiSX7N9vayckAC5QoCT2yMgfia6X4s69YL4KWNJVe&#10;31KRY3dGypt0BmnOR2MUbDr360njH4F/DXxpE/8AaGmpBO4I8+AeXJ+OOCPY18jeIfg34w+EF+bt&#10;rmXVfCj5E5+dmtYiVaV/JTOS6J5eVHG48AZryMLhcuxM1LDzcJL7MrO/pJW+5pX6Gjcluj2v4LaX&#10;ca14ul13UI9p0u3+Yel7qBFxOPokflIPTBFfWPGCK8p+Duj3Gm+CIL/UY/KvdUd764T+7JOxcr9F&#10;BCj2Feq5714uY1faV5W2Wn9fmaRWggGAa+b9U8DeJH/ao0n4h2ltnSk8O3dhcz5Hyym4ikiUjOeR&#10;vPA4r6QzxQcdaxoYiVFyceqa+T0Bq5+TP7TesaLbfEzVdJ0nwPHe32UMmoSrPJvLRqwKqh28A4/O&#10;vCvDGj6BbTC/8R+DNW1aU4JiRXt4PcAKm4j2JNfaPjf9oj4wL4+13SvAvh60ubLQZPLnedlDkdnL&#10;My4BwTx2qCw/bF8d+HzDdfEPwk9rp8jKGurckxqrEfMG+ZT+B5r4mtRw868qk59X9jTfv116s/ds&#10;vx+Z4fLaeFoYa/uq9q/vNWuvdvdXTvaJ7/8AEh4NT/ZR1+ZLNtPjn8MXTfZXzuhzaN+7Oecr0Nfz&#10;AftGbZPircXEpO6Ww0yQ/VrC3J/Wv6k/2jddtYv2a/GmuwtmJtAvmVvZ7dwD+tfy4ftJr5Pxl1Sz&#10;AD/ZYbK3+hhs4UI/Na/qzwLpyc8Q4Pp2/wAJ/PebNOfM01qf/9bzr4taS0H7Suv6TbqfM8UeELwR&#10;cfemgtmlTHvutRiv3c0SHw38cPgzpU2txC607X9PtblkJOGDqkq8+xxX4tftP3C+CvHnw7+Mu39z&#10;peoi1uyO8Lsr4z7p5g/H3r9S/wBivVs/Bdfh/cPuuvBt/d6HJ6lLeVjbt9Gt2jYHvmv0TiNRzDhz&#10;K8wvdKHs2vOLlB/dGNO/qjxsgxMoRjOm2mtbp2t2+fY+pNE0iw8P6Tb6LpMYhtrWNYokHRUQYAH0&#10;HFa2e9HOOK8q+JHxIv8AwPaMmgeH9R8R6gy5jtrJFUe26WUqij8z7V+e0qMqklCC1+5Hsyk370j1&#10;UdK+ffiv4q/aH0mN/wDhU/hnS78J0lv78xZ+iLH/ADcV8C/Fv4m/8FM/FMbr4H8GR+HLIn7tvJBP&#10;clfQu7cH/dAr5vtv2t/jH8DrwXHxi+Gt3dTof3t9qc91K7f7sjl4Vz228YxX6Hk/AeKrqNbDzo1p&#10;f8+1Ui5fNKcfwbZyTxSWjuvkekfFH9rf9v34V6gb/wCInhZLDR1yXksYVlTb7TfvNoHqwFewfAP/&#10;AIKJ/B/4h6hb6H4+1PUvD+oTEKrXbo1szenmRqu3Jx94Ae4rr/hN/wAFM/2c/iWsfhrxpbyeGpZ/&#10;k2Xiia1bPbzFGOTx8ygV5T+1x/wTs8J/ErR5Pix+zYtvBfyJ5z2Vuym1vFPVoSDtV+pGPlb9a+qh&#10;h8qdSOT8V5c8DN/DUgmo/wDbylzXXmpP5bmPNUt7ShLm8j9gLKa3uLSKe1kE0bqGV1O4MDyCCOoP&#10;qKu1+Av7AX7YuufC3xOv7O3xxllt7FpfIs5bzKvZT5P7l93IRyeM8KenBNfvurqeQcg1+bcW8K4r&#10;h3GvBYpqSavGS+GcXs1+vZ99zroVo1Y8yJqKQEGlr5k2CiiigCMnArl/GHiDw74Y8PXOu+K9Qj0y&#10;wt1LS3ErhEUD1J/l3rR13XdI8M6Pc+INfuEtbKyjaaaaQ4VEUZJJ9hX82P7SXx2+KX7dHxii+Gvw&#10;nt7i40OCYx2FomVWTBwbm4PQDv8ANwox3r7Lgrg6txDiJXmqdCmuapUltFfhdvor/gc+IxCox01f&#10;Q+tvjB/wUz8GaJqUmj/BqXVdXlD+WlwxjSBjnA2JIjMwzwOBmuh+D37Q/wDwUb8dMuqReDrKbTZD&#10;lJNTQWQKn3BDfjtxXsH7P/7HfwM/ZC8IL8R/jBdWdxrUaBp7+9KiC3bGdlurd/Q4LN+g4D4uf8FW&#10;fglovm6N4E0a48TBOPNci3tz7ruBZh+Ar7v2GAx0pZbwjlLxMY6Sq1L6+a5eRRXVXa9DmvKNp158&#10;vkj9GvhxrXxY1SxUfE3RLLS59uS1leG4Q/gY0I/M16lnAxX8+EXx8/an+L1w2sfAv4f6joFw/wAy&#10;XNhNcRwP3BeOZlgkBHtz1r7M+E/xj/4KDeG0it/i58PV1+1GA81rNBb3QHQnaGKMcdsDPrXx+ccD&#10;YnCRdWrVowl1p+0ipL5OTXy5r+R0U8SpaJP1s7f18j2nxp+xV4Y8V69qPiODXb+2uNSleWVVKlMu&#10;c7cEdAegOcDim+Lv2UNf8TW+h+Fx4lki8O6ZaQW01oEOZWhzl+DtDNnrj+lfVXgzxcni/ShftYXe&#10;mSjAktr2Py5EJ7EglW+qsa7DbivzaplVGMpKULN7n1UeK8yShH2t1DSN1F20tpddtF26HyT+2IYt&#10;M/Zv1DwjZYRtamsNFhHbF5cxQN+SMx/Cv549f+G+u/GXx94q8baHCZ7aTWryNGH90PuUfgrCv2x/&#10;b+8fRaM3hvw+HwulpfeJblc4GNPt2jtQf9+7nix7rXhX7C3w+stI/Z60/UtYgDz6xc3F8d3XazeW&#10;nX1WMH8a/oDw9ztcMZU82mvjlyr0d7/+kL7/ADPhczlzyUW7f1/wT//X9H+P/gp/iL8E9Z0K2Uvc&#10;wRi8tgOWMkB34Hf5l3L+Ndf/AME+fi7De+JbKG8kyPGulIkhJyRquhIIJQf9qezeGX32nrXT6LdL&#10;wr9D175GP5EV8G+H7DXPgt8bdW+HXh1dtxLdR+JfC5zgG6twzNag9MXEDS25HdgnqK+38OsXHN8l&#10;xvDtV+/H95DX7LsprZ6Jxpzf92Mtj4jIsVyy5X/X9dD+kztwafjjOa4j4eeOdB+JfgjS/H3hh/Ms&#10;dWt0uIieoDjlSOzKcqw7EGu368V8ROnKnJ05qzR9xcb7g1nanpOmazatY6vbx3ULghklUOpB7YOa&#10;yPGHjDw54B8NXnjHxdciz03T4zLcTMCQiDqSFBPHsDXmWiftKfBDxHp1nq2ja/DNDf3ZsYTskVjc&#10;CMymMqyBlbYC3zAAjkGt6WFrzj7WlBtX3Se+9hNpbs+Vfjp/wTP+BPxTE2r+DI28K6q+SHtBm3Zj&#10;/fgPHrkrgn1r4n8HeFv27f2ENZa10TTX8X+FS254LfdPCVz1RM+bC/0BHrmv1b1n9q/4O2E/hdrD&#10;W7SW28TfvIpHaVCLdiY1mAEbAAy4QeYUBJ4ORg9tbftAfCG81t/DcGtwtex6iNJaLa+ReFWfyvu4&#10;ztUnOdvHWvv8FxfnWGwjy/NKX1jD2+Com+Wzs3GXxRaemj0OSWHpuXPB2f8AXyPzC8feIP2JP2xY&#10;45viUbj4d+MtoBmvIzaylvRpHURSqO2/B9MV778GNU/aD+DGnw+FU1vRPid4Zg+W2nivo7fUYYv4&#10;V+YukoHuwPHUdK+rfCHxR+Anxk1u98NeFbux1i9sAWniMJztVthZTIgDqGG0su4Z4zVCw+LH7Oum&#10;ePrj4a6bfWEOuWgcy20cJXBjTzGXfs8ssqclQxIHauHF5zXrUnlyoTdKHvKnP3+S/WMrRnBfO217&#10;lRpJPnb1f9d9T1fwz4sPiKINLp13YyEZKXCpx7bo3ZT+Brsc9814P4Q/aV+BnjfRtR13wv4ht5rT&#10;SIhPdsVki8qI9JNsiKShxwygjPGatX37RXwa03wHB8TLnW0/sW4m+zpcLFMxMuceX5aoZAw7gqDi&#10;vk6uX4hT9mqMk7pWs73ey23fRbnRzLue3dq8v8ZfEO98N28n9kaHeapcJ91VaKCMn3klcAD3AP0r&#10;jJf2pPgPFqmjaL/wkEb3HiFEk05UimcTrIcKVIjI69c4x3xW742+O3wk8CeMLD4e+MtUW21bVdot&#10;bdoZXMu87QAVRl69cnjqaqngK8ZqM6Mn1tZ6pb/LvYTknsz4B+Nng/4oftCD7F8e/HOh+AfBsTb3&#10;0uxvI5riUDp507lFLewUqD0HeuV0D49/s0fsueGpvBv7JHhy78ba9ONkl1awyyLI46GW425YZ/hT&#10;j0Ir718PfFr9mn4j61f6Nolzp9/qGnRyzXEckDKQkJIkcNIgVlUjDFScHrXXfBj4i/D34n+Bk8b+&#10;B0tUtVeSKT7OAVjeJirDOxCcY9BX1yzutTw6wuNw8nQi0/Zp+zg29VzWTlK9tG5X7NGHsle8Xr/W&#10;2p+NZ/Zf/bR/bV8Up4s+OlyfDejhsxQ3HHlIT92G2U8HHVnIOcZzX6TfA/8AYG/Z7+CSRX1vpg1v&#10;VE5N7qOJXDeqJjYn4CvT9L/ap+BXiDQ9Z1zw/wCIILmLQbc3N0GEkW2PJUMDIg3BnG0Mu4Z4rL+H&#10;f7Tvw+8TeFtM1/xJqtpaS63qE1haQp5hPnRk4hfcoIlC4zuC5zwOQK6c44qz7HYf6lTg6FCOns6a&#10;cI6q+vWTa11b7k06FOL5nq31PpiCCC0iWC2RY41GAqgAD6AVY6mvnjU/2qfgBpGn6Xqup+JbeG31&#10;jcbVyshDKknks7YQ7EEnyb32rnjNfQEciSossZyrAFSO4PNfn9bDVaVpVYNJ7XVr20f3PQ67p7Ex&#10;pCeMmgmvnz9pf4oXnwv+F1xdeHyG17V5F0vSI843XtzlUY+ixDdK57Khow2HniKsKFLeTsvmDdlc&#10;/HD9tPx1efFT4haro2gN5kviXVbfwvpwHP8AoemS7rmQH0lvpAuemIe+OP0m8OaHZeEPDun+E9LC&#10;i30y2itY8gfdiUKD+OM/WvzX/Zh8H2PxG+PVz48sz9p8OeALZdL02ZuftFzhg85PcyM0s7HrmRa/&#10;Sq5uP3pr7bxHxUMHTwmQUXb2UeaX+KSVvmopX82z5fFVeeo2f//Q920m72kc15P+038OtU8a+C7b&#10;x14PLR+IfC0n220eP77IpDOo9SMBlHJJGO5rs9PusYwa9H0bUMcMeCcHPP8A+vNfOcLcQVslx9HM&#10;sNZyg9ns1bVNdU1dNdj8mwld05Jkf7DH7QWl3F7b+HZnWHRvGUstxYIDhLHWFBkvrHn7qT5+0247&#10;7nUciv1jP1r+bX4k+FYvgD8QJ9XXz4vAviyZGuHts+Zpt9GxeG5hP8LxP+8TsV3Rng1+mOi/twnw&#10;p8KJdZ8faTNrGs6AkR1Q6W0ZjltJR+41OAMw3203G4rnynJVgMV+18UcPwzCVHOMhXPSr7Ls9rP+&#10;8m1GXVu0vtpL9HwGNjVpptn0b+1p4W8Q+Nv2dPFvhXwpaPfajfWEkUEMeNzucYA3EDP1NfEXj79j&#10;7xNpvhHwhpvhG61ifUtT1iPUta1BJIkurZk094BtIARVXiP5VJOTyetJ/wAPfPgqBn/hHNX/ADh/&#10;+KpB/wAFe/goP+Zc1fj3h/8Ai678s4V4vy+nGhh8BOyk5W5d20kr+Stdee5rOvh56uaPCr39nT45&#10;/wDCAeF/DEfha6e51PwxaaS5DRBbK4t9V+1P9oy+VXyuQV3c9s16HYfs6fGSy/aSh8e2ukTrpd74&#10;vvLm7yUwIY4QLa5+9nYd8i+vPIrs/wDh738FAOfDmr4P/XH/AOLpP+HvXwVBx/wjmr/nD/8AF17c&#10;sBxk41IrLJWn7S/uv/l5a/V7cqcezV9TLnw/8/b8Drf2LfBPxi8HePU0rxrodzp2l6do89qJbmK2&#10;ANz9teT9zLGWlaN0fcAxxx0FcfZfDj426Z+0TrNvb+H7o6PeaxqF5JdNFbvbvFcWISJ45C3mq4cb&#10;TjHU5p5/4K9fBX/oXNX/ADh/+Kq5H/wVo+E0ti+qR+Fdba2iYK8wWMxqzdAW3YBPbJrza2Q8VfWa&#10;+PqZY71VytNNK7e6137FqrQ5VFT2PGvh/wDBn4+QfDjxReR+FLuxlfwtYaD9nuBAZ5yly8lw0Cb2&#10;Q4jb5C7DLDGK2/Dfwv8Ajnp/wOttJ1fQtWKaB4khmstPt47eO4eyCv8Av3PmYeVyw83c3BGAK77/&#10;AIe9/BTt4c1f/wAg/wDxVKP+CvnwVA58Oav+cP8A8VXfUyvi6bm3lL96am/de6Vurbta/nqyVUw6&#10;+2dD8Nvgj8S9B1v4JT6tosiDQotRfUjmMi1M4JjWQhuvOPl3YP519D/G7wH4o8RftGfCvxVo+nPc&#10;6fo89+19Ou3bAJIQqFskHkjAwDg18r/8Pe/gr28OauPxh/8Ai6T/AIe9/BX/AKFzVvzh/wDiq8bE&#10;cJcWV6yxM8unflnHZ2tPmv1/vu3yNFiKEVZTX9f8MeceDfgh8dPAp1vxBBoWo3dxf+H9etoIXaE/&#10;Z5rm8YQxwfOAvmo3mHJPTnFfWP7FPw5+J/wu8MeLvA/j7SRpytdJcWZhffA4lt03iNid2Q4O7I4J&#10;OK8W/wCHvfwVHXw7q/8A5B/+KoP/AAV7+CgH/IuauPxh/wDiq7cfkPF2MoVMNWyyVp8t3yu/ut26&#10;26tfMmNXDxakp7HhPw+/Z0+PU3w88YaJJ4avopJdEgt1XUHh3vcW9+bjybLa7YiMXPz7cvgZrs9Z&#10;/Z6+L/j7QrK/i0C70t7/AMWaprUCymMTWii0zaSTKrkDM8ajAJ684r0P/h738FP+hd1f84f/AIul&#10;/wCHvfwU7+HNX/OH/wCKrseW8Yur9Yjlkr3v8L7W721siXPD2tznz+/wQ/aO8L+DvDF9pnhi7n1M&#10;+GJNNliWK2mEdyNVNyyzpK5TY0TZBGTkdBiv3Z0xJY9Nt0nG1xGoYcDBwM8Djivyk/4e9/BXr/wj&#10;ur/+Qf8A4ulX/grx8GHYJH4c1cknAA8knJ6Y+bvXi55wnxVmfLKvlko8vM9I2+J3e72XTyNKdehD&#10;aa6fgfrOzLGpdyAo5JPSvwZ/bH/aB1P4k+KvN8Dk3H2pptB8LwpyZfNbyr/Ul9A5BtYH/u+Y3pX0&#10;/wDtJ/taw658OD4YsI7nw3HPapc+IpJWUXNjaTZMdim0kLfXgGFTOYoyztgjj5Y/ZR8ESeJPE0v7&#10;R/xEtBaho1tvD1gF/d2loi7EaMHoAgCx9yNzH7wrm4by+nkOGq8Q5urKF1CLt70ui+fX+5f+ZGGP&#10;xkYR5U9z7C+CPwp0/wCCfwt07wHalWnhQy3cqj/WXMnMjfQH5R/sgV3Esq7zmszUvG2krkkufoP/&#10;AK9chN420rzD9/8AFR/jX43mWcTx2JqYzESvKbbfzPl6mKhfc//R7S3n8tq6/Tr3aQQa4ONwOprW&#10;tLkq2D0r8zpVLH4zGVj03WNF0Dx34buvCHiaEXFjepskQ8EdwynsynBB9RXwlp8viX9njxlZfDzx&#10;jfeRYxtK3hzXpU3xRpNnzbO7QZElrN0njP3D+8Tvn7R07USpAzWj4s8KeFPih4Xm8JeMLcXFrMOG&#10;GA8b9nRuzL1z+BHNfq/APHP9jylgMenLDVPiS1cXa3PG+l7OzT0lG8We3l2PdGSPy9+OfwAhjgv/&#10;AIhfDOya1t7PD61oZYSTaWX5E0LD/X2Eud0Uy5CjhvWvjUYxX6UXL+PP2b9cstE8d3Nw+i27NHon&#10;iW1jEk9irnJgmjOBNbvnEttIdpB3RkNXN/Ej4AeHfibJDrvw4Wy0bX9QUyQ2EMgGkavjrJpVw5Ai&#10;lJ+/ZzFXU8Lxwf7S4T48jhaVKhmNT2lCS9ysrtW7T3end6x2npacvo5U4117Sj939f1+R4N+zJ8D&#10;Y/j98Sv+EU1G9bT9Ns7Wa/v7mMBpEt4F3NsU8FmPAz0zmvctQ/Zn+D/i/wAM+Gvij8GtU1WXw7qO&#10;vR6HqUGpiJbqBpWUJJG0a7CGB6EHkj0rxz4B/FfW/wBlv4vzal4s0eWVTBNp2qadNmCYxTDawG4Z&#10;Vhwy8c/Q19AeNvj18FPCfwJ8N+E/2dZbu3+xeIhq19p+rLvupHiw0TCaP915S4AAHzZ6jrlcV4ji&#10;CebU3lMpOlPkUHGzp2anzue/vX5eV7Lvua0FSVP37X69/K34mbrf7JngPTda+MumQ398U+HFp9o0&#10;8lo8zNtDYn+Tkc/w7a9D+EnwN8UR/sIeLPEmlanJBf8AiNGvYdNCxt9psbFwsjDehcZJYZRh0HJz&#10;XL/En9sD4Q634e8dXngLQNStPEHxJiig1Z7ueN7a3RQBJ9nCgMxbHG/GD6dK77w//wAFC/AXhLXv&#10;Dfh/RvBsMvhbRNJ/sp550B1QpKuLgROJPKVHYBipByc+1fL4xcX4nCQj9XnJqVOVpcv/AC5px5lZ&#10;v/l5V1VtXZtbnRH6upbpb/i/0R5P4M/Yw034gfsmx/Hfw3eXUmuRXbiaxyhje2idRIYl27y6qd3U&#10;g+grX8Qfsc/Dbw18afEeg6vq2oReEPCeh2+sX06CN7yQ3AwkUR2CPJcgZK9PzrL8Mftl6F8NfAfh&#10;fwt8OrO8hl8O+IbrUiJtgjlsbjcpt2AJy2w4OeMitrxX+2l8P/FPx68T+MNR0S8k8JeLtIh0q9tA&#10;6R3cfknckkTAlAyuARn0rorS41nXxLpRn7Nuq4bJqLnC0e11BNw82yF9XtG7XS/3f57nzL8fPhz8&#10;MPBi6Nrfwrv9Tms9VgLy2mr27QXVrIp+6z+WkUgIwQUzj9a+hfD37FmkeLv2XdC+OugXt1Jqlzeh&#10;L+z3IVFp54heSFQm/KAgnJIHJNeeftUftJ+HPjb4e8K+DvCtvqRtPC8Ukf27VpklvLkvgZk8tVXI&#10;A6559K7n4cftp23wx8C/Djw94ftLk3PhO9vH1JWKiG6tLsjdGoznIABGRjIFe9jJcUSyXBSwUZqu&#10;qknJSacnBKbipOy30XfVN6ma9j7SXNa39bbm5e/safDzRvi548sdf1bUIPBngKyt7q5miEb3s73C&#10;ApFHlQmSxxkqeo98eG/Ef4VeBfD3jPwjN8Eri/vhrssIWw1y0ZJ7e58xQIpf3aRTIcjOzIxkE4r3&#10;K/8A20/A+q/Gbx3res6Ne3Hg/wAeWsFvc2ySJFeQPbgeXLGwyoZWGcH0HuD0eq/ttfCjVfiR4C1r&#10;UdK1jUtL8A29w0E9/NFLe3l1IoWNpiAqALjJI5zyMV4mErcYUKsKmKo1Ki9ntdcr/dbSVtZup5p7&#10;bq5pJUGnytb/AK9PKxU/b4+DkXgKfwlNo01tc6ZeST215NbWltbOuoxuq3CubeKMHAwFDA4wetfL&#10;37WXwX8OfAT4uSfD7wvc3F1apZ2tx5l0VMm6eIOw+RVGATxxXuHxE/bP8NfGL4Q6r4G8ZeGLbStS&#10;/tdNW0+bSY/LiMhfdM1wJJGYvICdzKeTjjjngfjn4m1b9sn49nWfhDot3K81nawmKTbmMW8QR5JX&#10;B2RxjGSzEADrXp8Ff21lLwtDO4ulRpRre0k2uV35JQbd7X1kvkyMR7OfM6erdv1PjeJHmdY4VLM5&#10;ACgZJJ4AA7k+1foJ8JPg9B8GkHjbx0LdPFcMKXkUF4N9toNu4+S9v1/iuj/y62g+YtgsBj5dXwN4&#10;K+HvwD0dvGI1C2vtWgJSTxEyebZWUi/eh0eFsfbrwHjzyBDERnOa2PAnw08R/tE3UWreJIbjRPAU&#10;M7XUdvLIWvNUnP3ri4lOGkkf+KU4AHyxgDplxnx1DG4edp+ywkfim9JT/uxW9n23fW0fix5YYaPt&#10;Ku/Rf1/X6L8OPAd7+0r4jTWdVS5g8A6RdSTr9pbNzq14x/e3Fw/8ckhHztyEXEaYA4/Qy/vILaBL&#10;S2VYoYlCIigAADgADoBjoBVKKXSdA0qHRNEhjtbS1QJFDGu1FUdFA6cVy19qccucnGa/jTjjjKpn&#10;tdRpx5aELqEfzb7yfX7j5zGY51G2yvf3e7JzxXMS3J3nrUl1L5h/dnrWaS4PWvzqczypVbn/0ugV&#10;hj+dWo3xjNVOOvf0pysOv6V+Vp2Pxc37W7ZTg9q6yx1IoRzivPEkx0rRt7pkPJ4FdNOrYuMmj1m5&#10;TR/EelS6F4gt47y0uV2yxSjcrD3Bz07HGfSvjTxb+z743+Fq3eo/BgR6/wCHLw773w5qH7xG2nIM&#10;WSMsvVHUrKhHDGvpaz1EqRg5rr9P1koPvc+1ffcKcc43IZONBqVOXxQl8L8/JrpJO63voenhcfOk&#10;/dZ8I2vjf4efGexTwZ40tG1O5th5MenavOLXW7PH8FjqjgJcqv8ADb3gDdgzV4x4m/ZM1K91Ca2+&#10;D+pf2vdRfM+i6kg07Woh/wBe0xCzj0eB2B7Cv0k+Ifwf+GHxetiPF+nr9rx8t7AfLuFOP74GWHTh&#10;gR6V8z698Bvjr4IsxY+Er2z8daFDkxabrCK0sI7eSzkGMjsYZYznBAr+jeEPE7CSf/CVivq8nvSq&#10;awb68r2/9JfeTPoqWZUa6/fKz7n5ka/4d1/wpqUmi+KLG4028j+/BdRtFIPqrgH9KxR79q/Si6+O&#10;kmkxp4V+KdnqejRr8osfEFoniDTQAOfLN15d5Ep7eXPJj3rJbwp+zb8QSXg0jTUmkPEvh3WzYuff&#10;7FrSKo/3UlP8q/cMJ4j1qcFLMcI7ae9TalH8Wl8lJ/edH1aMtaU7n53F89qaMelfoHqf7IvgKdRL&#10;pd/4q01Tz/pOg/2jGM/9NtNuJV/HFcPc/sq+F4H2jxwIva40LWIT+X2Zv617NLxKyaau5yXf3J/o&#10;mS8JU6/mj413Z7Ug4Nfadl+yh4XuGx/wmk0xPa08PavO34ZgQfrXbWf7KHwz0q3Nzrk3iy/CfeP9&#10;nWuixY9TJqdyCB77KVbxKyemvdlKT6e5JfmkvxBYOo/+HR+fGe/Su18EfDrx38SNTGkeAdIu9WuO&#10;jC2jZwmecuw+VBjkliAPWvt2Nv2bPh0wez0nQIJ4x/rtWvrjxDcZ9fs1isVlu/3pSue9aSfFXxp8&#10;S7MeHfh5oereJ7XGBFMqaToqYP8Az42HlxuP+u9w3HUdq8PH+I2JlTc8DhOSNvjqNJeq1s//AANF&#10;PDwhrVn/AF/XkeceDv2WdB028dPiVqh1S/thvl0Xw88dw8PGSL7UGIs7NR/ES7kDpzXoeqfEzQoI&#10;F+FPwr0mDVA5G3QNDMn9nFhwJNRvW23GoMOCwJS3/wB4V6Fo/wCzJ8RvG9tDF8atfSw0qMho9D0Z&#10;Ugt0weARGqxA+4VmP97PNfU3hHwf4E+Gel/2T4G06KxixhmQZkkx3dzlmJ75PFfg3F3ilg6c+fGV&#10;3iqq2jHSnF+qte3Syv8A3zlrZpSorloL5nzv4F/Zr1DV9Yh+IP7Ql4mq6hEALbTIgFs7VF+6gRcI&#10;QvQIoCD/AGutfUl/qUaxCGHCIgAUAYAAHAAHHTp+lZN/rBcnmuUutQJJOa/nXibjLHZ5VVXGT91a&#10;KK0jHySWi/rU+bxONlVd5MsX2oMxJ3c+1cxc3svQH/8AVTbi5MnQ9az2Y/Wvjp4ps4HO5Ib6QHBp&#10;RqGRz2qmxHWmlFPJxWf1i/QVz//T3OlOPHIptObpX5Ufi5L0OKnQ8VB/FUydKaAuQOwBwelblvLI&#10;pGDWFD0NbMHWuqmUtzpbS5mBHNdRa3U46NXIWvUV09rXoUzrpbo3LiK21a0az1WCK6hPWOZA6n6h&#10;sivIte/ZZ+BHi0NLeeH4bWRud9oz25yfZCF/SvX7f7jV0lp/qz9BX3nB+a4zD4lQoV5RXZSaX4M9&#10;Wgz87/H/AOyV8PPA0L6l4W1LV7NxyAlygA/Hy8/rXgKW/i6xzHZ+LdfjVScBb+QD9K/SH42f8giT&#10;6V+es/3n+pr+yuFZPFYTmxPvv+9r+Z6EKkrbmdFo3iLWrxLLU/FWvSpIQCGvnPX6givpvwX+xj8J&#10;dbt01TX7nVL6RuomuVx/47Gp/WvCdF/5C8P+8K/Sz4df8gSOuPjatPB4dPCScP8AC7fkKpUlbc4f&#10;w7+z18FvBcynRPDtoZYxlZbhTcOD65lLY/CvS5bh7e1WK3VY0UYCqNqgegArbuv+Pg/7tc5df6iv&#10;4y4lzPF4nESWJrSl6yb/ADZ5tdmVd3M2fvVzN1PLk81v3fWuauupr5CZ5kzEuZpCeTWLLIzZzWrc&#10;dax5K4KhyMrN0qInmpW6VEetczEMAyTSHrTh1NNPWkB//9k="/>
  <p:tag name="ISPRING_COMPANY_LOGO" val="ISPRING_PRESENTER_PHOTO_0"/>
  <p:tag name="FLASHSPRING_PRESENTATION_REFERENCES" val=""/>
  <p:tag name="FLASHSPRING_ZOOM_TAG" val="71"/>
  <p:tag name="ISPRING_PRESENTATION_INFO_2" val="&lt;?xml version=&quot;1.0&quot; encoding=&quot;UTF-8&quot; standalone=&quot;no&quot; ?&gt;&#10;&lt;presentation2&gt;&#10;&#10;  &lt;slides&gt;&#10;    &lt;slide id=&quot;{FE00E4B5-429E-43B8-867B-C5D70214C18A}&quot; pptId=&quot;2650&quot;/&gt;&#10;    &lt;slide id=&quot;{BA159F41-8353-4E5B-A657-2F9EA0FF3A5D}&quot; pptId=&quot;2652&quot;/&gt;&#10;    &lt;slide id=&quot;{2E7F01CE-FEA5-4834-896A-2BEF1789F566}&quot; pptId=&quot;2653&quot;/&gt;&#10;    &lt;slide id=&quot;{760E24C2-02BD-40E8-AA7D-3B23397E1695}&quot; pptId=&quot;259&quot;/&gt;&#10;    &lt;slide id=&quot;{854AE66A-7E4E-4AC8-9F3E-F0CD105B6C4E}&quot; pptId=&quot;2640&quot;/&gt;&#10;    &lt;slide id=&quot;{AE6EF028-0F87-4D2D-B1A4-B9619F1CD714}&quot; pptId=&quot;2641&quot;/&gt;&#10;    &lt;slide id=&quot;{A41D1E7B-F6BC-4CA9-AD8A-7F1C53F9B19A}&quot; pptId=&quot;275&quot;/&gt;&#10;    &lt;slide id=&quot;{F607BD84-D1F8-4210-BD40-20CBDF159A2D}&quot; pptId=&quot;2642&quot;/&gt;&#10;    &lt;slide id=&quot;{E94E62D5-9DD9-4ACA-8023-8AED1EC35948}&quot; pptId=&quot;277&quot;/&gt;&#10;    &lt;slide id=&quot;{1A5ECB01-9512-4F74-9765-8A8B303D9925}&quot; pptId=&quot;2651&quot;/&gt;&#10;    &lt;slide id=&quot;{239F4DFD-5DFF-4500-8290-46721883C79A}&quot; pptId=&quot;265&quot;/&gt;&#10;    &lt;slide id=&quot;{5ACE7803-C466-4B5C-9A9D-EC1F7C291C04}&quot; pptId=&quot;266&quot;/&gt;&#10;    &lt;slide id=&quot;{4B09F94C-FA7C-4552-9296-B42D9C34E45A}&quot; pptId=&quot;2635&quot;/&gt;&#10;    &lt;slide id=&quot;{93CC80F1-B8CF-42B8-BEDA-286E118850CF}&quot; pptId=&quot;2649&quot;/&gt;&#10;    &lt;slide id=&quot;{C21CDA92-EBCF-4F38-B370-34F215EE77A8}&quot; pptId=&quot;2636&quot;/&gt;&#10;    &lt;slide id=&quot;{C0771676-73C4-4E24-ABE8-E10BDD622254}&quot; pptId=&quot;2645&quot;/&gt;&#10;    &lt;slide id=&quot;{2793D9AC-CE6F-42A6-B847-0477A3089EFD}&quot; pptId=&quot;2643&quot;/&gt;&#10;    &lt;slide id=&quot;{7BD057D6-0B56-417A-9ECF-9F7EC4931BB3}&quot; pptId=&quot;2646&quot;/&gt;&#10;    &lt;slide id=&quot;{E94C0C16-E98D-4E15-A0B4-D084BEA2AFEF}&quot; pptId=&quot;513&quot;/&gt;&#10;  &lt;/slides&gt;&#10;&#10;  &lt;narration&gt;&#10;    &lt;audioTracks/&gt;&#10;    &lt;videoTracks/&gt;&#10;  &lt;/narration&gt;&#10;&#10;&lt;/presentation2&gt;&#10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"/>
  <p:tag name="ISPRING_CUSTOM_TIMING_USED" val="1"/>
  <p:tag name="ISPRING_SLIDE_ID_2" val="{FE00E4B5-429E-43B8-867B-C5D70214C18A}"/>
  <p:tag name="TIMING" val="|0.001|0.00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"/>
  <p:tag name="ISPRING_CUSTOM_TIMING_USED" val="1"/>
  <p:tag name="ISPRING_SLIDE_ID_2" val="{BA159F41-8353-4E5B-A657-2F9EA0FF3A5D}"/>
  <p:tag name="TIMING" val="|0.00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"/>
  <p:tag name="ISPRING_CUSTOM_TIMING_USED" val="1"/>
  <p:tag name="ISPRING_SLIDE_ID_2" val="{2E7F01CE-FEA5-4834-896A-2BEF1789F566}"/>
  <p:tag name="TIMING" val="|0.001|0.00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"/>
  <p:tag name="ISPRING_CUSTOM_TIMING_USED" val="1"/>
  <p:tag name="ISPRING_SLIDE_ID_2" val="{760E24C2-02BD-40E8-AA7D-3B23397E1695}"/>
  <p:tag name="TIMING" val="|0.001|0.00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"/>
  <p:tag name="ISPRING_CUSTOM_TIMING_USED" val="1"/>
  <p:tag name="ISPRING_SLIDE_ID_2" val="{854AE66A-7E4E-4AC8-9F3E-F0CD105B6C4E}"/>
  <p:tag name="TIMING" val="|0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"/>
  <p:tag name="ISPRING_CUSTOM_TIMING_USED" val="1"/>
  <p:tag name="ISPRING_SLIDE_ID_2" val="{AE6EF028-0F87-4D2D-B1A4-B9619F1CD714}"/>
  <p:tag name="TIMING" val="|0.5|0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"/>
  <p:tag name="TIMING" val="|0.5"/>
  <p:tag name="ISPRING_CUSTOM_TIMING_USED" val="1"/>
  <p:tag name="ISPRING_SLIDE_ID_2" val="{A41D1E7B-F6BC-4CA9-AD8A-7F1C53F9B19A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"/>
  <p:tag name="ISPRING_CUSTOM_TIMING_USED" val="1"/>
  <p:tag name="ISPRING_SLIDE_ID_2" val="{F607BD84-D1F8-4210-BD40-20CBDF159A2D}"/>
  <p:tag name="TIMING" val="|0.5|0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"/>
  <p:tag name="ISPRING_CUSTOM_TIMING_USED" val="1"/>
  <p:tag name="ISPRING_SLIDE_ID_2" val="{E94E62D5-9DD9-4ACA-8023-8AED1EC35948}"/>
  <p:tag name="TIMING" val="|0.5|0.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"/>
  <p:tag name="ISPRING_CUSTOM_TIMING_USED" val="1"/>
  <p:tag name="ISPRING_SLIDE_ID_2" val="{1A5ECB01-9512-4F74-9765-8A8B303D9925}"/>
  <p:tag name="TIMING" val="|0.00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"/>
  <p:tag name="ISPRING_CUSTOM_TIMING_USED" val="1"/>
  <p:tag name="ISPRING_SLIDE_ID_2" val="{239F4DFD-5DFF-4500-8290-46721883C79A}"/>
  <p:tag name="TIMING" val="|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"/>
  <p:tag name="ISPRING_CUSTOM_TIMING_USED" val="1"/>
  <p:tag name="ISPRING_SLIDE_ID_2" val="{5ACE7803-C466-4B5C-9A9D-EC1F7C291C04}"/>
  <p:tag name="TIMING" val="|0.001|0.00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"/>
  <p:tag name="ISPRING_CUSTOM_TIMING_USED" val="1"/>
  <p:tag name="ISPRING_SLIDE_ID_2" val="{4B09F94C-FA7C-4552-9296-B42D9C34E45A}"/>
  <p:tag name="TIMING" val="|0.001|0.5|0.5|0.5|0.5|0.5|0.5|0.5|0.5|0.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"/>
  <p:tag name="ISPRING_CUSTOM_TIMING_USED" val="1"/>
  <p:tag name="ISPRING_SLIDE_ID_2" val="{93CC80F1-B8CF-42B8-BEDA-286E118850CF}"/>
  <p:tag name="TIMING" val="|0.001|0.5|0.5|0.5|0.5|0.5|0.5|0.5|0.5|0.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D_2" val="{C21CDA92-EBCF-4F38-B370-34F215EE77A8}"/>
  <p:tag name="GENSWF_ADVANCE_TIME" val="5.002"/>
  <p:tag name="TIMING" val="|0.001|0.5|0.5|0.5|0.5|0.5|0.5|0.5|0.5|0.5|0.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"/>
  <p:tag name="ISPRING_CUSTOM_TIMING_USED" val="1"/>
  <p:tag name="ISPRING_SLIDE_ID_2" val="{C0771676-73C4-4E24-ABE8-E10BDD622254}"/>
  <p:tag name="TIMING" val="|0.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"/>
  <p:tag name="ISPRING_CUSTOM_TIMING_USED" val="1"/>
  <p:tag name="ISPRING_SLIDE_ID_2" val="{2793D9AC-CE6F-42A6-B847-0477A3089EFD}"/>
  <p:tag name="TIMING" val="|0.001|0.5|0.5|0.5|0.5|0.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"/>
  <p:tag name="ISPRING_CUSTOM_TIMING_USED" val="1"/>
  <p:tag name="ISPRING_SLIDE_ID_2" val="{7BD057D6-0B56-417A-9ECF-9F7EC4931BB3}"/>
  <p:tag name="TIMING" val="|0.001|0.5|0.5|0.5|0.5|0.5|0.5|0.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"/>
  <p:tag name="ISPRING_CUSTOM_TIMING_USED" val="1"/>
  <p:tag name="ISPRING_SLIDE_ID_2" val="{E94C0C16-E98D-4E15-A0B4-D084BEA2AFEF}"/>
  <p:tag name="TIMING" val="|0.5|0.5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Printable Number Sense Activities for Pre-K by Slidesgo">
  <a:themeElements>
    <a:clrScheme name="Simple Light">
      <a:dk1>
        <a:srgbClr val="EFEFEF"/>
      </a:dk1>
      <a:lt1>
        <a:srgbClr val="FFFFFF"/>
      </a:lt1>
      <a:dk2>
        <a:srgbClr val="6B4C6D"/>
      </a:dk2>
      <a:lt2>
        <a:srgbClr val="B64BA7"/>
      </a:lt2>
      <a:accent1>
        <a:srgbClr val="FF828A"/>
      </a:accent1>
      <a:accent2>
        <a:srgbClr val="85E2E6"/>
      </a:accent2>
      <a:accent3>
        <a:srgbClr val="B2B911"/>
      </a:accent3>
      <a:accent4>
        <a:srgbClr val="E1F337"/>
      </a:accent4>
      <a:accent5>
        <a:srgbClr val="A77644"/>
      </a:accent5>
      <a:accent6>
        <a:srgbClr val="FFC736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544</Words>
  <Application>Microsoft Office PowerPoint</Application>
  <PresentationFormat>Widescreen</PresentationFormat>
  <Paragraphs>107</Paragraphs>
  <Slides>19</Slides>
  <Notes>19</Notes>
  <HiddenSlides>0</HiddenSlides>
  <MMClips>19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19</vt:i4>
      </vt:variant>
    </vt:vector>
  </HeadingPairs>
  <TitlesOfParts>
    <vt:vector size="42" baseType="lpstr">
      <vt:lpstr>等线</vt:lpstr>
      <vt:lpstr>等线 Light</vt:lpstr>
      <vt:lpstr>微软雅黑</vt:lpstr>
      <vt:lpstr>Yu Gothic UI Semilight</vt:lpstr>
      <vt:lpstr>#9Slide05 Bodega Script</vt:lpstr>
      <vt:lpstr>#9Slide07 HoneyCream</vt:lpstr>
      <vt:lpstr>Arial</vt:lpstr>
      <vt:lpstr>Bebas Neue</vt:lpstr>
      <vt:lpstr>Calibri</vt:lpstr>
      <vt:lpstr>Calibri Light</vt:lpstr>
      <vt:lpstr>Cambria</vt:lpstr>
      <vt:lpstr>Cambria Math</vt:lpstr>
      <vt:lpstr>HP001 5 hàng 1 ô ly</vt:lpstr>
      <vt:lpstr>Karla</vt:lpstr>
      <vt:lpstr>Love Ya Like A Sister</vt:lpstr>
      <vt:lpstr>SVN-Newton</vt:lpstr>
      <vt:lpstr>Times New Roman</vt:lpstr>
      <vt:lpstr>UTM Aquarelle</vt:lpstr>
      <vt:lpstr>UTM Avo</vt:lpstr>
      <vt:lpstr>1_Office Theme</vt:lpstr>
      <vt:lpstr>2_Office Theme</vt:lpstr>
      <vt:lpstr>Office 主题​​</vt:lpstr>
      <vt:lpstr>Printable Number Sense Activities for Pre-K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Bai 38 nhan so co mot chu so  tiet 2  (1)</dc:title>
  <dc:creator>Thao Tran</dc:creator>
  <cp:lastModifiedBy>Administrator</cp:lastModifiedBy>
  <cp:revision>59</cp:revision>
  <dcterms:created xsi:type="dcterms:W3CDTF">2023-10-25T00:38:46Z</dcterms:created>
  <dcterms:modified xsi:type="dcterms:W3CDTF">2025-05-03T08:10:29Z</dcterms:modified>
</cp:coreProperties>
</file>